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16" r:id="rId4"/>
    <p:sldId id="317" r:id="rId5"/>
    <p:sldId id="298" r:id="rId6"/>
    <p:sldId id="412" r:id="rId7"/>
    <p:sldId id="429" r:id="rId8"/>
    <p:sldId id="318" r:id="rId9"/>
    <p:sldId id="313" r:id="rId10"/>
    <p:sldId id="312" r:id="rId11"/>
    <p:sldId id="427" r:id="rId12"/>
    <p:sldId id="321" r:id="rId13"/>
    <p:sldId id="428" r:id="rId14"/>
    <p:sldId id="315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5A9E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0" autoAdjust="0"/>
    <p:restoredTop sz="91503" autoAdjust="0"/>
  </p:normalViewPr>
  <p:slideViewPr>
    <p:cSldViewPr snapToGrid="0" showGuides="1">
      <p:cViewPr varScale="1">
        <p:scale>
          <a:sx n="75" d="100"/>
          <a:sy n="75" d="100"/>
        </p:scale>
        <p:origin x="619" y="62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48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 HAN" userId="e7e25bdc11979f29" providerId="LiveId" clId="{AC791D0F-A9AD-4492-B31D-C056A1111652}"/>
    <pc:docChg chg="custSel addSld delSld modSld">
      <pc:chgData name="Gang HAN" userId="e7e25bdc11979f29" providerId="LiveId" clId="{AC791D0F-A9AD-4492-B31D-C056A1111652}" dt="2026-01-25T08:11:33.466" v="259" actId="1076"/>
      <pc:docMkLst>
        <pc:docMk/>
      </pc:docMkLst>
      <pc:sldChg chg="addSp delSp modSp new mod">
        <pc:chgData name="Gang HAN" userId="e7e25bdc11979f29" providerId="LiveId" clId="{AC791D0F-A9AD-4492-B31D-C056A1111652}" dt="2026-01-25T07:55:57.862" v="119" actId="1076"/>
        <pc:sldMkLst>
          <pc:docMk/>
          <pc:sldMk cId="2898111813" sldId="298"/>
        </pc:sldMkLst>
        <pc:picChg chg="add mod modCrop">
          <ac:chgData name="Gang HAN" userId="e7e25bdc11979f29" providerId="LiveId" clId="{AC791D0F-A9AD-4492-B31D-C056A1111652}" dt="2026-01-25T07:55:57.862" v="119" actId="1076"/>
          <ac:picMkLst>
            <pc:docMk/>
            <pc:sldMk cId="2898111813" sldId="298"/>
            <ac:picMk id="2" creationId="{594210D8-8E38-875B-2BE7-AF48472EFCC0}"/>
          </ac:picMkLst>
        </pc:picChg>
      </pc:sldChg>
      <pc:sldChg chg="addSp delSp modSp new mod">
        <pc:chgData name="Gang HAN" userId="e7e25bdc11979f29" providerId="LiveId" clId="{AC791D0F-A9AD-4492-B31D-C056A1111652}" dt="2026-01-25T08:06:35.495" v="170" actId="21"/>
        <pc:sldMkLst>
          <pc:docMk/>
          <pc:sldMk cId="2143204050" sldId="314"/>
        </pc:sldMkLst>
        <pc:spChg chg="add mod">
          <ac:chgData name="Gang HAN" userId="e7e25bdc11979f29" providerId="LiveId" clId="{AC791D0F-A9AD-4492-B31D-C056A1111652}" dt="2026-01-25T07:57:07.903" v="165" actId="1036"/>
          <ac:spMkLst>
            <pc:docMk/>
            <pc:sldMk cId="2143204050" sldId="314"/>
            <ac:spMk id="8" creationId="{1CF501D5-19CB-5B47-8ECA-BFAC58F89077}"/>
          </ac:spMkLst>
        </pc:spChg>
        <pc:picChg chg="add mod">
          <ac:chgData name="Gang HAN" userId="e7e25bdc11979f29" providerId="LiveId" clId="{AC791D0F-A9AD-4492-B31D-C056A1111652}" dt="2026-01-25T07:54:57.001" v="117" actId="14100"/>
          <ac:picMkLst>
            <pc:docMk/>
            <pc:sldMk cId="2143204050" sldId="314"/>
            <ac:picMk id="3" creationId="{F341E7E8-6BF3-9DC4-03D6-8A0C0D856DBE}"/>
          </ac:picMkLst>
        </pc:picChg>
        <pc:picChg chg="add mod">
          <ac:chgData name="Gang HAN" userId="e7e25bdc11979f29" providerId="LiveId" clId="{AC791D0F-A9AD-4492-B31D-C056A1111652}" dt="2026-01-25T07:55:03.129" v="118" actId="1076"/>
          <ac:picMkLst>
            <pc:docMk/>
            <pc:sldMk cId="2143204050" sldId="314"/>
            <ac:picMk id="5" creationId="{0C2ECB8E-F662-283C-7AD7-A52587C39531}"/>
          </ac:picMkLst>
        </pc:picChg>
        <pc:picChg chg="add del mod">
          <ac:chgData name="Gang HAN" userId="e7e25bdc11979f29" providerId="LiveId" clId="{AC791D0F-A9AD-4492-B31D-C056A1111652}" dt="2026-01-25T08:06:35.495" v="170" actId="21"/>
          <ac:picMkLst>
            <pc:docMk/>
            <pc:sldMk cId="2143204050" sldId="314"/>
            <ac:picMk id="7" creationId="{9CE8327F-C5E7-E9D9-76CB-8C62B0E789F6}"/>
          </ac:picMkLst>
        </pc:picChg>
      </pc:sldChg>
      <pc:sldChg chg="addSp delSp modSp new mod">
        <pc:chgData name="Gang HAN" userId="e7e25bdc11979f29" providerId="LiveId" clId="{AC791D0F-A9AD-4492-B31D-C056A1111652}" dt="2026-01-25T08:06:50.433" v="173" actId="21"/>
        <pc:sldMkLst>
          <pc:docMk/>
          <pc:sldMk cId="1299151839" sldId="315"/>
        </pc:sldMkLst>
        <pc:spChg chg="add del mod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2" creationId="{6A5875F8-0073-DB98-CBC2-B641EF7062A1}"/>
          </ac:spMkLst>
        </pc:spChg>
        <pc:spChg chg="del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3" creationId="{E22DA9EC-0B5A-3B5A-9F13-5AC420AD255D}"/>
          </ac:spMkLst>
        </pc:spChg>
        <pc:spChg chg="add del mod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4" creationId="{C5DFC174-4446-78CB-78BC-682DF39CD42C}"/>
          </ac:spMkLst>
        </pc:spChg>
        <pc:spChg chg="add del mod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5" creationId="{834F0CCD-C2A2-D64A-0AAF-348AB1348404}"/>
          </ac:spMkLst>
        </pc:spChg>
        <pc:spChg chg="del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6" creationId="{01A760DE-9226-E575-9BBD-8E1B63C4592C}"/>
          </ac:spMkLst>
        </pc:spChg>
        <pc:spChg chg="del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8" creationId="{0A9ED57C-4066-B920-88C1-3AE30CD58E97}"/>
          </ac:spMkLst>
        </pc:spChg>
        <pc:spChg chg="add mod">
          <ac:chgData name="Gang HAN" userId="e7e25bdc11979f29" providerId="LiveId" clId="{AC791D0F-A9AD-4492-B31D-C056A1111652}" dt="2026-01-25T08:05:33.172" v="167"/>
          <ac:spMkLst>
            <pc:docMk/>
            <pc:sldMk cId="1299151839" sldId="315"/>
            <ac:spMk id="9" creationId="{261D10ED-FB3A-F152-7029-252776E0B36A}"/>
          </ac:spMkLst>
        </pc:spChg>
        <pc:spChg chg="del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10" creationId="{A86A0DA6-48BD-C1DD-02EC-45D02D70FAB2}"/>
          </ac:spMkLst>
        </pc:spChg>
        <pc:spChg chg="add del mod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11" creationId="{03BD53EC-6A01-FD0E-CA7B-B39A4860E0FD}"/>
          </ac:spMkLst>
        </pc:spChg>
        <pc:spChg chg="del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13" creationId="{D21574D3-9344-0859-49E3-BE9CA15BC819}"/>
          </ac:spMkLst>
        </pc:spChg>
        <pc:spChg chg="add del mod">
          <ac:chgData name="Gang HAN" userId="e7e25bdc11979f29" providerId="LiveId" clId="{AC791D0F-A9AD-4492-B31D-C056A1111652}" dt="2026-01-25T08:06:50.433" v="173" actId="21"/>
          <ac:spMkLst>
            <pc:docMk/>
            <pc:sldMk cId="1299151839" sldId="315"/>
            <ac:spMk id="14" creationId="{9A125EFA-F202-59DC-300D-646B79CFC20F}"/>
          </ac:spMkLst>
        </pc:spChg>
        <pc:spChg chg="add mod">
          <ac:chgData name="Gang HAN" userId="e7e25bdc11979f29" providerId="LiveId" clId="{AC791D0F-A9AD-4492-B31D-C056A1111652}" dt="2026-01-25T08:05:33.172" v="167"/>
          <ac:spMkLst>
            <pc:docMk/>
            <pc:sldMk cId="1299151839" sldId="315"/>
            <ac:spMk id="15" creationId="{DF603EAC-1AD7-9149-773F-4A2C5F022006}"/>
          </ac:spMkLst>
        </pc:spChg>
        <pc:spChg chg="add mod">
          <ac:chgData name="Gang HAN" userId="e7e25bdc11979f29" providerId="LiveId" clId="{AC791D0F-A9AD-4492-B31D-C056A1111652}" dt="2026-01-25T08:05:33.172" v="167"/>
          <ac:spMkLst>
            <pc:docMk/>
            <pc:sldMk cId="1299151839" sldId="315"/>
            <ac:spMk id="16" creationId="{B6F00E13-A437-D5BB-9668-7945859F23E0}"/>
          </ac:spMkLst>
        </pc:spChg>
        <pc:spChg chg="add mod">
          <ac:chgData name="Gang HAN" userId="e7e25bdc11979f29" providerId="LiveId" clId="{AC791D0F-A9AD-4492-B31D-C056A1111652}" dt="2026-01-25T08:05:33.172" v="167"/>
          <ac:spMkLst>
            <pc:docMk/>
            <pc:sldMk cId="1299151839" sldId="315"/>
            <ac:spMk id="18" creationId="{1EF48C91-F994-FBDC-0AFF-A533D1B7BD8E}"/>
          </ac:spMkLst>
        </pc:spChg>
        <pc:spChg chg="add mod">
          <ac:chgData name="Gang HAN" userId="e7e25bdc11979f29" providerId="LiveId" clId="{AC791D0F-A9AD-4492-B31D-C056A1111652}" dt="2026-01-25T08:06:09.317" v="168" actId="1076"/>
          <ac:spMkLst>
            <pc:docMk/>
            <pc:sldMk cId="1299151839" sldId="315"/>
            <ac:spMk id="19" creationId="{D12F7D08-9B9C-8C2C-7DA6-27A5FF2CAC2D}"/>
          </ac:spMkLst>
        </pc:spChg>
      </pc:sldChg>
      <pc:sldChg chg="addSp delSp modSp new mod">
        <pc:chgData name="Gang HAN" userId="e7e25bdc11979f29" providerId="LiveId" clId="{AC791D0F-A9AD-4492-B31D-C056A1111652}" dt="2026-01-25T08:11:33.466" v="259" actId="1076"/>
        <pc:sldMkLst>
          <pc:docMk/>
          <pc:sldMk cId="2579360056" sldId="316"/>
        </pc:sldMkLst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2" creationId="{6A5875F8-0073-DB98-CBC2-B641EF7062A1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3" creationId="{E22DA9EC-0B5A-3B5A-9F13-5AC420AD255D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4" creationId="{C5DFC174-4446-78CB-78BC-682DF39CD42C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5" creationId="{834F0CCD-C2A2-D64A-0AAF-348AB1348404}"/>
          </ac:spMkLst>
        </pc:spChg>
        <pc:spChg chg="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6" creationId="{01A760DE-9226-E575-9BBD-8E1B63C4592C}"/>
          </ac:spMkLst>
        </pc:spChg>
        <pc:spChg chg="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8" creationId="{D172C91B-22AA-C10D-C23D-A14352E5E9D9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9" creationId="{0A9ED57C-4066-B920-88C1-3AE30CD58E97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10" creationId="{261D10ED-FB3A-F152-7029-252776E0B36A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11" creationId="{A86A0DA6-48BD-C1DD-02EC-45D02D70FAB2}"/>
          </ac:spMkLst>
        </pc:spChg>
        <pc:spChg chg="add mod">
          <ac:chgData name="Gang HAN" userId="e7e25bdc11979f29" providerId="LiveId" clId="{AC791D0F-A9AD-4492-B31D-C056A1111652}" dt="2026-01-25T08:11:33.466" v="259" actId="1076"/>
          <ac:spMkLst>
            <pc:docMk/>
            <pc:sldMk cId="2579360056" sldId="316"/>
            <ac:spMk id="12" creationId="{03BD53EC-6A01-FD0E-CA7B-B39A4860E0FD}"/>
          </ac:spMkLst>
        </pc:spChg>
        <pc:spChg chg="add mod">
          <ac:chgData name="Gang HAN" userId="e7e25bdc11979f29" providerId="LiveId" clId="{AC791D0F-A9AD-4492-B31D-C056A1111652}" dt="2026-01-25T08:11:09.855" v="256" actId="1076"/>
          <ac:spMkLst>
            <pc:docMk/>
            <pc:sldMk cId="2579360056" sldId="316"/>
            <ac:spMk id="14" creationId="{D21574D3-9344-0859-49E3-BE9CA15BC819}"/>
          </ac:spMkLst>
        </pc:spChg>
        <pc:spChg chg="add del mod">
          <ac:chgData name="Gang HAN" userId="e7e25bdc11979f29" providerId="LiveId" clId="{AC791D0F-A9AD-4492-B31D-C056A1111652}" dt="2026-01-25T08:10:57.334" v="250" actId="478"/>
          <ac:spMkLst>
            <pc:docMk/>
            <pc:sldMk cId="2579360056" sldId="316"/>
            <ac:spMk id="15" creationId="{9A125EFA-F202-59DC-300D-646B79CFC20F}"/>
          </ac:spMkLst>
        </pc:spChg>
        <pc:spChg chg="add mod">
          <ac:chgData name="Gang HAN" userId="e7e25bdc11979f29" providerId="LiveId" clId="{AC791D0F-A9AD-4492-B31D-C056A1111652}" dt="2026-01-25T08:11:15.511" v="258" actId="1076"/>
          <ac:spMkLst>
            <pc:docMk/>
            <pc:sldMk cId="2579360056" sldId="316"/>
            <ac:spMk id="16" creationId="{486824A7-08F1-74DB-7F20-E5DEE981CDAB}"/>
          </ac:spMkLst>
        </pc:spChg>
        <pc:spChg chg="add mod">
          <ac:chgData name="Gang HAN" userId="e7e25bdc11979f29" providerId="LiveId" clId="{AC791D0F-A9AD-4492-B31D-C056A1111652}" dt="2026-01-25T08:11:13.421" v="257" actId="1076"/>
          <ac:spMkLst>
            <pc:docMk/>
            <pc:sldMk cId="2579360056" sldId="316"/>
            <ac:spMk id="17" creationId="{6E207625-F2F7-9B9A-8829-8DB99A581D28}"/>
          </ac:spMkLst>
        </pc:spChg>
        <pc:picChg chg="add mod">
          <ac:chgData name="Gang HAN" userId="e7e25bdc11979f29" providerId="LiveId" clId="{AC791D0F-A9AD-4492-B31D-C056A1111652}" dt="2026-01-25T08:07:03.850" v="177" actId="14100"/>
          <ac:picMkLst>
            <pc:docMk/>
            <pc:sldMk cId="2579360056" sldId="316"/>
            <ac:picMk id="7" creationId="{9CE8327F-C5E7-E9D9-76CB-8C62B0E789F6}"/>
          </ac:picMkLst>
        </pc:picChg>
        <pc:cxnChg chg="del">
          <ac:chgData name="Gang HAN" userId="e7e25bdc11979f29" providerId="LiveId" clId="{AC791D0F-A9AD-4492-B31D-C056A1111652}" dt="2026-01-25T08:10:14.280" v="243" actId="478"/>
          <ac:cxnSpMkLst>
            <pc:docMk/>
            <pc:sldMk cId="2579360056" sldId="316"/>
            <ac:cxnSpMk id="13" creationId="{712F08CD-45E3-C9AF-9458-7D573EE774D4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029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Competitor is </a:t>
            </a:r>
            <a:r>
              <a:rPr lang="en-US" dirty="0" err="1"/>
              <a:t>Moldino</a:t>
            </a:r>
            <a:r>
              <a:rPr lang="en-US"/>
              <a:t> EDT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40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3F108-FC9B-44F3-893C-9354E9E3CCB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27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C227F-379F-4B3B-8436-FE827DDBFF1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68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  <p:sldLayoutId id="2147483656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616335" y="4339786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HSXDT Thread Mill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3429000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9276404-DD20-399D-0DC1-A9899D4BFE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2677" y="5180986"/>
            <a:ext cx="4634916" cy="7978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7810" y="644560"/>
            <a:ext cx="76692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HSXDT </a:t>
            </a:r>
            <a:r>
              <a:rPr lang="de-DE" sz="2000" b="1" dirty="0" err="1"/>
              <a:t>is</a:t>
            </a:r>
            <a:r>
              <a:rPr lang="de-DE" sz="2000" b="1" dirty="0"/>
              <a:t> possible </a:t>
            </a:r>
            <a:r>
              <a:rPr lang="en-US" sz="2000" b="1" dirty="0"/>
              <a:t>to cut chamfer of </a:t>
            </a:r>
            <a:r>
              <a:rPr lang="en-US" sz="2000" b="1" dirty="0" err="1"/>
              <a:t>thead</a:t>
            </a:r>
            <a:r>
              <a:rPr lang="en-US" sz="2000" b="1" dirty="0"/>
              <a:t> with end cutting edges.</a:t>
            </a:r>
            <a:endParaRPr lang="de-DE" sz="2000" b="1" dirty="0"/>
          </a:p>
          <a:p>
            <a:r>
              <a:rPr lang="de-DE" sz="2000" b="1" dirty="0" err="1"/>
              <a:t>However</a:t>
            </a:r>
            <a:r>
              <a:rPr lang="de-DE" sz="2000" b="1" dirty="0"/>
              <a:t>, </a:t>
            </a:r>
            <a:r>
              <a:rPr lang="de-DE" sz="2000" b="1" dirty="0" err="1"/>
              <a:t>We</a:t>
            </a:r>
            <a:r>
              <a:rPr lang="de-DE" sz="2000" b="1" dirty="0"/>
              <a:t> will </a:t>
            </a:r>
            <a:r>
              <a:rPr lang="de-DE" sz="2000" b="1" dirty="0" err="1"/>
              <a:t>alwasy</a:t>
            </a:r>
            <a:r>
              <a:rPr lang="de-DE" sz="2000" b="1" dirty="0"/>
              <a:t> </a:t>
            </a:r>
            <a:r>
              <a:rPr lang="de-DE" sz="2000" b="1" dirty="0" err="1"/>
              <a:t>suggest</a:t>
            </a:r>
            <a:r>
              <a:rPr lang="de-DE" sz="2000" b="1" dirty="0"/>
              <a:t> </a:t>
            </a:r>
            <a:r>
              <a:rPr lang="de-DE" sz="2000" b="1" dirty="0" err="1"/>
              <a:t>using</a:t>
            </a:r>
            <a:r>
              <a:rPr lang="de-DE" sz="2000" b="1" dirty="0"/>
              <a:t> </a:t>
            </a:r>
            <a:r>
              <a:rPr lang="de-DE" sz="2000" b="1" dirty="0" err="1"/>
              <a:t>other</a:t>
            </a:r>
            <a:r>
              <a:rPr lang="de-DE" sz="2000" b="1" dirty="0"/>
              <a:t> </a:t>
            </a:r>
            <a:r>
              <a:rPr lang="de-DE" sz="2000" b="1" dirty="0" err="1"/>
              <a:t>tools</a:t>
            </a:r>
            <a:r>
              <a:rPr lang="de-DE" sz="2000" b="1" dirty="0"/>
              <a:t> </a:t>
            </a:r>
            <a:r>
              <a:rPr lang="de-DE" sz="2000" b="1" dirty="0" err="1"/>
              <a:t>for</a:t>
            </a:r>
            <a:r>
              <a:rPr lang="de-DE" sz="2000" b="1" dirty="0"/>
              <a:t> </a:t>
            </a:r>
            <a:r>
              <a:rPr lang="de-DE" sz="2000" b="1" dirty="0" err="1"/>
              <a:t>chamfer</a:t>
            </a:r>
            <a:r>
              <a:rPr lang="de-DE" sz="2000" b="1" dirty="0"/>
              <a:t> </a:t>
            </a:r>
            <a:r>
              <a:rPr lang="de-DE" sz="2000" b="1" dirty="0" err="1"/>
              <a:t>milling</a:t>
            </a:r>
            <a:r>
              <a:rPr lang="de-DE" sz="2000" b="1" dirty="0"/>
              <a:t>,</a:t>
            </a:r>
          </a:p>
          <a:p>
            <a:r>
              <a:rPr lang="de-DE" sz="2000" b="1" dirty="0" err="1"/>
              <a:t>To</a:t>
            </a:r>
            <a:r>
              <a:rPr lang="de-DE" sz="2000" b="1" dirty="0"/>
              <a:t> </a:t>
            </a:r>
            <a:r>
              <a:rPr lang="de-DE" sz="2000" b="1" dirty="0" err="1"/>
              <a:t>have</a:t>
            </a:r>
            <a:r>
              <a:rPr lang="de-DE" sz="2000" b="1" dirty="0"/>
              <a:t> better tool life </a:t>
            </a:r>
            <a:r>
              <a:rPr lang="de-DE" sz="2000" b="1" dirty="0" err="1"/>
              <a:t>of</a:t>
            </a:r>
            <a:r>
              <a:rPr lang="de-DE" sz="2000" b="1" dirty="0"/>
              <a:t> </a:t>
            </a:r>
            <a:r>
              <a:rPr lang="de-DE" altLang="zh-CN" sz="2000" b="1" dirty="0"/>
              <a:t>HSXDT, </a:t>
            </a:r>
            <a:r>
              <a:rPr lang="de-DE" altLang="zh-CN" sz="2000" b="1" dirty="0" err="1"/>
              <a:t>for</a:t>
            </a:r>
            <a:r>
              <a:rPr lang="de-DE" altLang="zh-CN" sz="2000" b="1" dirty="0"/>
              <a:t> </a:t>
            </a:r>
            <a:r>
              <a:rPr lang="de-DE" altLang="zh-CN" sz="2000" b="1" dirty="0" err="1"/>
              <a:t>example</a:t>
            </a:r>
            <a:r>
              <a:rPr lang="de-DE" altLang="zh-CN" sz="2000" b="1" dirty="0"/>
              <a:t> ball </a:t>
            </a:r>
            <a:r>
              <a:rPr lang="de-DE" altLang="zh-CN" sz="2000" b="1" dirty="0" err="1"/>
              <a:t>nose</a:t>
            </a:r>
            <a:r>
              <a:rPr lang="de-DE" altLang="zh-CN" sz="2000" b="1" dirty="0"/>
              <a:t> </a:t>
            </a:r>
            <a:r>
              <a:rPr lang="de-DE" altLang="zh-CN" sz="2000" b="1" dirty="0" err="1"/>
              <a:t>tools</a:t>
            </a:r>
            <a:r>
              <a:rPr lang="de-DE" altLang="zh-CN" sz="2000" b="1" dirty="0"/>
              <a:t> HSXB2.</a:t>
            </a:r>
            <a:endParaRPr lang="de-DE" sz="2000" b="1" dirty="0"/>
          </a:p>
          <a:p>
            <a:r>
              <a:rPr lang="de-DE" sz="2000" b="1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986" y="1399039"/>
            <a:ext cx="2838550" cy="220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71409" y="1900648"/>
            <a:ext cx="78479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Chamfer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 in Heidenhain Cricle 265</a:t>
            </a:r>
          </a:p>
          <a:p>
            <a:endParaRPr lang="de-DE" i="1" dirty="0"/>
          </a:p>
          <a:p>
            <a:r>
              <a:rPr lang="de-DE" dirty="0"/>
              <a:t>Q358: depth of chamfer </a:t>
            </a:r>
          </a:p>
          <a:p>
            <a:endParaRPr lang="de-DE" dirty="0"/>
          </a:p>
          <a:p>
            <a:r>
              <a:rPr lang="de-DE" dirty="0"/>
              <a:t>Q359: position of chamfer</a:t>
            </a:r>
          </a:p>
          <a:p>
            <a:r>
              <a:rPr lang="de-DE" dirty="0"/>
              <a:t>           </a:t>
            </a:r>
            <a:r>
              <a:rPr lang="de-DE" dirty="0" err="1"/>
              <a:t>Example</a:t>
            </a:r>
            <a:r>
              <a:rPr lang="de-DE" dirty="0"/>
              <a:t> </a:t>
            </a:r>
          </a:p>
          <a:p>
            <a:r>
              <a:rPr lang="de-DE" dirty="0"/>
              <a:t>          HSXDT Dia. 3.1mm, </a:t>
            </a:r>
          </a:p>
          <a:p>
            <a:r>
              <a:rPr lang="de-DE" dirty="0"/>
              <a:t>          Thread M4 </a:t>
            </a:r>
            <a:r>
              <a:rPr lang="de-DE" dirty="0" err="1"/>
              <a:t>has</a:t>
            </a:r>
            <a:r>
              <a:rPr lang="de-DE" dirty="0"/>
              <a:t> Dia. 4mm,</a:t>
            </a:r>
          </a:p>
          <a:p>
            <a:r>
              <a:rPr lang="de-DE" dirty="0"/>
              <a:t>          </a:t>
            </a:r>
            <a:r>
              <a:rPr lang="de-DE" dirty="0" err="1"/>
              <a:t>Chamfer</a:t>
            </a:r>
            <a:r>
              <a:rPr lang="de-DE" dirty="0"/>
              <a:t> </a:t>
            </a:r>
            <a:r>
              <a:rPr lang="de-DE" dirty="0" err="1"/>
              <a:t>width</a:t>
            </a:r>
            <a:r>
              <a:rPr lang="de-DE" dirty="0"/>
              <a:t> 0.3mm, </a:t>
            </a:r>
          </a:p>
          <a:p>
            <a:r>
              <a:rPr lang="de-DE" dirty="0"/>
              <a:t>          Q359=2-1.55+0.3=0.75mm)</a:t>
            </a:r>
          </a:p>
          <a:p>
            <a:endParaRPr lang="de-DE" dirty="0"/>
          </a:p>
          <a:p>
            <a:r>
              <a:rPr lang="de-DE" dirty="0"/>
              <a:t>Q360: chamfer before or after thread</a:t>
            </a:r>
          </a:p>
          <a:p>
            <a:r>
              <a:rPr lang="de-DE" dirty="0"/>
              <a:t>           fullin 0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chamfer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thread</a:t>
            </a:r>
          </a:p>
          <a:p>
            <a:r>
              <a:rPr lang="de-DE" dirty="0"/>
              <a:t>           fullin 1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chamfer</a:t>
            </a:r>
            <a:r>
              <a:rPr lang="de-DE" dirty="0"/>
              <a:t> after thread</a:t>
            </a:r>
          </a:p>
          <a:p>
            <a:r>
              <a:rPr lang="de-DE" dirty="0"/>
              <a:t>          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recommend</a:t>
            </a:r>
            <a:r>
              <a:rPr lang="de-DE" dirty="0"/>
              <a:t> </a:t>
            </a:r>
            <a:r>
              <a:rPr lang="de-DE" dirty="0" err="1"/>
              <a:t>chamfer</a:t>
            </a:r>
            <a:r>
              <a:rPr lang="de-DE" dirty="0"/>
              <a:t> after </a:t>
            </a:r>
            <a:r>
              <a:rPr lang="de-DE" dirty="0" err="1"/>
              <a:t>thread</a:t>
            </a:r>
            <a:r>
              <a:rPr lang="de-DE" dirty="0"/>
              <a:t> </a:t>
            </a:r>
            <a:r>
              <a:rPr lang="de-DE" dirty="0" err="1"/>
              <a:t>milling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</a:p>
          <a:p>
            <a:r>
              <a:rPr lang="de-DE" dirty="0"/>
              <a:t>           material.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soft material.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6575CE-B01F-C099-4AF8-43D1730C5C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406"/>
          <a:stretch>
            <a:fillRect/>
          </a:stretch>
        </p:blipFill>
        <p:spPr>
          <a:xfrm rot="16200000">
            <a:off x="417448" y="2112730"/>
            <a:ext cx="3282273" cy="3421550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949A314F-6F9C-467A-AB64-E35DE729E6E6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Chamfer of Thread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26E25EC-597F-8859-083A-4EDDB9D78B04}"/>
              </a:ext>
            </a:extLst>
          </p:cNvPr>
          <p:cNvSpPr/>
          <p:nvPr/>
        </p:nvSpPr>
        <p:spPr>
          <a:xfrm>
            <a:off x="962591" y="4781313"/>
            <a:ext cx="683329" cy="6833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40CA849-6A45-0584-38E1-75A7A8881426}"/>
              </a:ext>
            </a:extLst>
          </p:cNvPr>
          <p:cNvCxnSpPr/>
          <p:nvPr/>
        </p:nvCxnSpPr>
        <p:spPr>
          <a:xfrm flipH="1" flipV="1">
            <a:off x="1564640" y="5464642"/>
            <a:ext cx="416560" cy="6833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4C9D54E-423C-019E-9418-672A2CD80CDE}"/>
              </a:ext>
            </a:extLst>
          </p:cNvPr>
          <p:cNvSpPr txBox="1"/>
          <p:nvPr/>
        </p:nvSpPr>
        <p:spPr>
          <a:xfrm>
            <a:off x="483784" y="6147965"/>
            <a:ext cx="343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Cutting edges possible for chamfer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5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テキスト ボックス 285">
            <a:extLst>
              <a:ext uri="{FF2B5EF4-FFF2-40B4-BE49-F238E27FC236}">
                <a16:creationId xmlns:a16="http://schemas.microsoft.com/office/drawing/2014/main" id="{5495B5C7-4412-E5E3-195D-FF9D26313DC4}"/>
              </a:ext>
            </a:extLst>
          </p:cNvPr>
          <p:cNvSpPr txBox="1"/>
          <p:nvPr/>
        </p:nvSpPr>
        <p:spPr>
          <a:xfrm>
            <a:off x="588776" y="4459568"/>
            <a:ext cx="10048621" cy="2031325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de-DE" altLang="ja-JP" b="1" dirty="0">
                <a:latin typeface="Arial" pitchFamily="34" charset="0"/>
                <a:cs typeface="Arial" pitchFamily="34" charset="0"/>
              </a:rPr>
              <a:t>In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case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Hardened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Steel 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defRPr/>
            </a:pP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If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air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blow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is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strong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enough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to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remove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chips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, then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airblow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is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best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recommendation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because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longer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 tool </a:t>
            </a:r>
            <a:r>
              <a:rPr lang="de-DE" altLang="ja-JP" sz="1800" b="0" dirty="0" err="1">
                <a:latin typeface="Arial" pitchFamily="34" charset="0"/>
                <a:cs typeface="Arial" pitchFamily="34" charset="0"/>
              </a:rPr>
              <a:t>life</a:t>
            </a:r>
            <a:r>
              <a:rPr lang="de-DE" altLang="ja-JP" sz="1800" b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defRPr/>
            </a:pPr>
            <a:r>
              <a:rPr lang="de-DE" altLang="ja-JP" dirty="0" err="1">
                <a:latin typeface="Arial" pitchFamily="34" charset="0"/>
                <a:cs typeface="Arial" pitchFamily="34" charset="0"/>
              </a:rPr>
              <a:t>If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air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blow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is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not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enough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to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evacuate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chips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, then please use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emulsion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cooling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spcBef>
                <a:spcPts val="0"/>
              </a:spcBef>
              <a:defRPr/>
            </a:pPr>
            <a:endParaRPr lang="de-DE" altLang="ja-JP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de-DE" altLang="ja-JP" b="1" dirty="0">
                <a:latin typeface="Arial" pitchFamily="34" charset="0"/>
                <a:cs typeface="Arial" pitchFamily="34" charset="0"/>
              </a:rPr>
              <a:t>In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case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 Stainless Steel, Ti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alloy</a:t>
            </a:r>
            <a:r>
              <a:rPr lang="de-DE" altLang="ja-JP" b="1" dirty="0">
                <a:latin typeface="Arial" pitchFamily="34" charset="0"/>
                <a:cs typeface="Arial" pitchFamily="34" charset="0"/>
              </a:rPr>
              <a:t>, Inconel </a:t>
            </a:r>
            <a:r>
              <a:rPr lang="de-DE" altLang="ja-JP" b="1" dirty="0" err="1">
                <a:latin typeface="Arial" pitchFamily="34" charset="0"/>
                <a:cs typeface="Arial" pitchFamily="34" charset="0"/>
              </a:rPr>
              <a:t>etc</a:t>
            </a:r>
            <a:endParaRPr lang="de-DE" altLang="ja-JP" b="1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de-DE" altLang="ja-JP" dirty="0">
                <a:latin typeface="Arial" pitchFamily="34" charset="0"/>
                <a:cs typeface="Arial" pitchFamily="34" charset="0"/>
              </a:rPr>
              <a:t>-   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Please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always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use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emulsion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ja-JP" dirty="0" err="1">
                <a:latin typeface="Arial" pitchFamily="34" charset="0"/>
                <a:cs typeface="Arial" pitchFamily="34" charset="0"/>
              </a:rPr>
              <a:t>cooling</a:t>
            </a:r>
            <a:r>
              <a:rPr lang="de-DE" altLang="ja-JP" dirty="0">
                <a:latin typeface="Arial" pitchFamily="34" charset="0"/>
                <a:cs typeface="Arial" pitchFamily="34" charset="0"/>
              </a:rPr>
              <a:t>.</a:t>
            </a:r>
            <a:endParaRPr lang="en-US" altLang="ja-JP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8">
            <a:extLst>
              <a:ext uri="{FF2B5EF4-FFF2-40B4-BE49-F238E27FC236}">
                <a16:creationId xmlns:a16="http://schemas.microsoft.com/office/drawing/2014/main" id="{2E6628A2-610E-E555-0DE6-47BB2F754EA4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Cooling and chip evacuation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73093DD2-953B-278A-5FF7-3C88B8DA58E5}"/>
              </a:ext>
            </a:extLst>
          </p:cNvPr>
          <p:cNvGrpSpPr/>
          <p:nvPr/>
        </p:nvGrpSpPr>
        <p:grpSpPr>
          <a:xfrm rot="385900">
            <a:off x="1453953" y="858748"/>
            <a:ext cx="676540" cy="1736796"/>
            <a:chOff x="353108" y="1120084"/>
            <a:chExt cx="676540" cy="1736796"/>
          </a:xfrm>
        </p:grpSpPr>
        <p:sp>
          <p:nvSpPr>
            <p:cNvPr id="26" name="AutoShape 461">
              <a:extLst>
                <a:ext uri="{FF2B5EF4-FFF2-40B4-BE49-F238E27FC236}">
                  <a16:creationId xmlns:a16="http://schemas.microsoft.com/office/drawing/2014/main" id="{BB597908-FD99-A610-6EAC-BC69861E390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176695">
              <a:off x="617007" y="1652637"/>
              <a:ext cx="163137" cy="2446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47 w 21600"/>
                <a:gd name="T13" fmla="*/ 4659 h 21600"/>
                <a:gd name="T14" fmla="*/ 17153 w 21600"/>
                <a:gd name="T15" fmla="*/ 169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2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 sz="2400" b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endParaRPr lang="ja-JP" altLang="en-US" sz="2400" b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462">
              <a:extLst>
                <a:ext uri="{FF2B5EF4-FFF2-40B4-BE49-F238E27FC236}">
                  <a16:creationId xmlns:a16="http://schemas.microsoft.com/office/drawing/2014/main" id="{50A4EC9E-CDA6-FC6E-D828-1342ACF564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525842" y="1523097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AutoShape 463">
              <a:extLst>
                <a:ext uri="{FF2B5EF4-FFF2-40B4-BE49-F238E27FC236}">
                  <a16:creationId xmlns:a16="http://schemas.microsoft.com/office/drawing/2014/main" id="{962CB0F7-82DF-447B-3DE2-BF0CFD579A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29115" flipV="1">
              <a:off x="856914" y="1844549"/>
              <a:ext cx="172734" cy="101233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200 w 21600"/>
                <a:gd name="T13" fmla="*/ 4504 h 21600"/>
                <a:gd name="T14" fmla="*/ 17400 w 21600"/>
                <a:gd name="T15" fmla="*/ 1709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36" y="21600"/>
                  </a:lnTo>
                  <a:lnTo>
                    <a:pt x="1626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0195"/>
              </a:schemeClr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AutoShape 464">
              <a:extLst>
                <a:ext uri="{FF2B5EF4-FFF2-40B4-BE49-F238E27FC236}">
                  <a16:creationId xmlns:a16="http://schemas.microsoft.com/office/drawing/2014/main" id="{8EC345F8-8B55-E7DD-0C0B-30A641EC5F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468264" y="1388760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AutoShape 465">
              <a:extLst>
                <a:ext uri="{FF2B5EF4-FFF2-40B4-BE49-F238E27FC236}">
                  <a16:creationId xmlns:a16="http://schemas.microsoft.com/office/drawing/2014/main" id="{AF42575D-0F60-EAA1-3529-36EEA727136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410686" y="1254422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AutoShape 466">
              <a:extLst>
                <a:ext uri="{FF2B5EF4-FFF2-40B4-BE49-F238E27FC236}">
                  <a16:creationId xmlns:a16="http://schemas.microsoft.com/office/drawing/2014/main" id="{1D9329CA-A747-E9BF-D8B5-6E06DF1844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353108" y="1120084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9486E30C-2E6A-47AC-A3E8-DA76E6805A50}"/>
              </a:ext>
            </a:extLst>
          </p:cNvPr>
          <p:cNvGrpSpPr/>
          <p:nvPr/>
        </p:nvGrpSpPr>
        <p:grpSpPr>
          <a:xfrm>
            <a:off x="1607335" y="862780"/>
            <a:ext cx="1221427" cy="2683387"/>
            <a:chOff x="1962602" y="1073201"/>
            <a:chExt cx="913112" cy="2006041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084C9984-4119-91BB-6455-501A9801DF7E}"/>
                </a:ext>
              </a:extLst>
            </p:cNvPr>
            <p:cNvGrpSpPr/>
            <p:nvPr/>
          </p:nvGrpSpPr>
          <p:grpSpPr>
            <a:xfrm>
              <a:off x="1962602" y="2105142"/>
              <a:ext cx="913112" cy="974100"/>
              <a:chOff x="5315346" y="3278217"/>
              <a:chExt cx="913112" cy="974100"/>
            </a:xfrm>
          </p:grpSpPr>
          <p:sp>
            <p:nvSpPr>
              <p:cNvPr id="156" name="Rectangle 148">
                <a:extLst>
                  <a:ext uri="{FF2B5EF4-FFF2-40B4-BE49-F238E27FC236}">
                    <a16:creationId xmlns:a16="http://schemas.microsoft.com/office/drawing/2014/main" id="{51E43909-61D5-6BC3-775C-DDF31AFCE9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02689" y="3306715"/>
                <a:ext cx="225769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7" name="AutoShape 149">
                <a:extLst>
                  <a:ext uri="{FF2B5EF4-FFF2-40B4-BE49-F238E27FC236}">
                    <a16:creationId xmlns:a16="http://schemas.microsoft.com/office/drawing/2014/main" id="{EEF2C2FB-1F45-C5E4-9D2F-201157A6C5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78744" y="4042471"/>
                <a:ext cx="57697" cy="4663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8" name="AutoShape 150">
                <a:extLst>
                  <a:ext uri="{FF2B5EF4-FFF2-40B4-BE49-F238E27FC236}">
                    <a16:creationId xmlns:a16="http://schemas.microsoft.com/office/drawing/2014/main" id="{B35A349C-0CBB-9CB5-DD64-982750BD2A8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34958" y="4058015"/>
                <a:ext cx="60205" cy="46632"/>
              </a:xfrm>
              <a:prstGeom prst="rtTriangle">
                <a:avLst/>
              </a:prstGeom>
              <a:solidFill>
                <a:srgbClr val="C1E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9" name="Rectangle 151">
                <a:extLst>
                  <a:ext uri="{FF2B5EF4-FFF2-40B4-BE49-F238E27FC236}">
                    <a16:creationId xmlns:a16="http://schemas.microsoft.com/office/drawing/2014/main" id="{A51FB980-179D-E3BF-343B-B7B4DA0B17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977603" y="4037290"/>
                <a:ext cx="30103" cy="1088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0" name="Rectangle 152">
                <a:extLst>
                  <a:ext uri="{FF2B5EF4-FFF2-40B4-BE49-F238E27FC236}">
                    <a16:creationId xmlns:a16="http://schemas.microsoft.com/office/drawing/2014/main" id="{20608F6B-C53F-C385-79E2-F343565DECE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766885" y="4086513"/>
                <a:ext cx="238312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1" name="Rectangle 153">
                <a:extLst>
                  <a:ext uri="{FF2B5EF4-FFF2-40B4-BE49-F238E27FC236}">
                    <a16:creationId xmlns:a16="http://schemas.microsoft.com/office/drawing/2014/main" id="{E28EAD7F-C47D-753F-D51B-5DF437E3481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78741"/>
                <a:ext cx="215735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2" name="Rectangle 154">
                <a:extLst>
                  <a:ext uri="{FF2B5EF4-FFF2-40B4-BE49-F238E27FC236}">
                    <a16:creationId xmlns:a16="http://schemas.microsoft.com/office/drawing/2014/main" id="{D86A45B7-6701-72C1-DCCF-A5765631C81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11383"/>
                <a:ext cx="30103" cy="1321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3" name="AutoShape 155">
                <a:extLst>
                  <a:ext uri="{FF2B5EF4-FFF2-40B4-BE49-F238E27FC236}">
                    <a16:creationId xmlns:a16="http://schemas.microsoft.com/office/drawing/2014/main" id="{756D1F11-2CF1-F435-C2AB-0725740A053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5563159" y="3294542"/>
                <a:ext cx="33679" cy="4766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4" name="AutoShape 156">
                <a:extLst>
                  <a:ext uri="{FF2B5EF4-FFF2-40B4-BE49-F238E27FC236}">
                    <a16:creationId xmlns:a16="http://schemas.microsoft.com/office/drawing/2014/main" id="{CCD65627-6BB1-7378-B31C-02D0377BA78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33603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5" name="AutoShape 157">
                <a:extLst>
                  <a:ext uri="{FF2B5EF4-FFF2-40B4-BE49-F238E27FC236}">
                    <a16:creationId xmlns:a16="http://schemas.microsoft.com/office/drawing/2014/main" id="{E5DB1905-7F2B-1C21-D328-AC4F253000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393029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6" name="AutoShape 158">
                <a:extLst>
                  <a:ext uri="{FF2B5EF4-FFF2-40B4-BE49-F238E27FC236}">
                    <a16:creationId xmlns:a16="http://schemas.microsoft.com/office/drawing/2014/main" id="{3C3C9FE1-DFB1-13CF-BAD8-C10609DC37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444802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7" name="AutoShape 159">
                <a:extLst>
                  <a:ext uri="{FF2B5EF4-FFF2-40B4-BE49-F238E27FC236}">
                    <a16:creationId xmlns:a16="http://schemas.microsoft.com/office/drawing/2014/main" id="{8128F665-D493-ABE0-D978-37EEF6E2498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499206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8" name="AutoShape 160">
                <a:extLst>
                  <a:ext uri="{FF2B5EF4-FFF2-40B4-BE49-F238E27FC236}">
                    <a16:creationId xmlns:a16="http://schemas.microsoft.com/office/drawing/2014/main" id="{38613B09-C292-49D8-AF61-FD985A0359C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55361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9" name="AutoShape 161">
                <a:extLst>
                  <a:ext uri="{FF2B5EF4-FFF2-40B4-BE49-F238E27FC236}">
                    <a16:creationId xmlns:a16="http://schemas.microsoft.com/office/drawing/2014/main" id="{C3AFDDCA-F306-E14E-07CD-643F4D75685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60542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0" name="AutoShape 162">
                <a:extLst>
                  <a:ext uri="{FF2B5EF4-FFF2-40B4-BE49-F238E27FC236}">
                    <a16:creationId xmlns:a16="http://schemas.microsoft.com/office/drawing/2014/main" id="{84BF7C19-E6E4-4D31-0E09-6F9B173417A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66246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1" name="AutoShape 163">
                <a:extLst>
                  <a:ext uri="{FF2B5EF4-FFF2-40B4-BE49-F238E27FC236}">
                    <a16:creationId xmlns:a16="http://schemas.microsoft.com/office/drawing/2014/main" id="{08EFDF53-49BD-9485-1361-006654ACB61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1168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2" name="AutoShape 164">
                <a:extLst>
                  <a:ext uri="{FF2B5EF4-FFF2-40B4-BE49-F238E27FC236}">
                    <a16:creationId xmlns:a16="http://schemas.microsoft.com/office/drawing/2014/main" id="{D36F2266-8F95-D24C-C882-8CEB7799655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6604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3" name="AutoShape 165">
                <a:extLst>
                  <a:ext uri="{FF2B5EF4-FFF2-40B4-BE49-F238E27FC236}">
                    <a16:creationId xmlns:a16="http://schemas.microsoft.com/office/drawing/2014/main" id="{2A6B5EFD-0563-532C-EB9B-B073744770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820493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4" name="AutoShape 166">
                <a:extLst>
                  <a:ext uri="{FF2B5EF4-FFF2-40B4-BE49-F238E27FC236}">
                    <a16:creationId xmlns:a16="http://schemas.microsoft.com/office/drawing/2014/main" id="{965A2F1F-4E5E-DFF8-3ECD-A9A4E7B327F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87489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5" name="AutoShape 167">
                <a:extLst>
                  <a:ext uri="{FF2B5EF4-FFF2-40B4-BE49-F238E27FC236}">
                    <a16:creationId xmlns:a16="http://schemas.microsoft.com/office/drawing/2014/main" id="{E3BF6EA9-6B88-DC21-49E6-BC3C6747C1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92671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6" name="AutoShape 168">
                <a:extLst>
                  <a:ext uri="{FF2B5EF4-FFF2-40B4-BE49-F238E27FC236}">
                    <a16:creationId xmlns:a16="http://schemas.microsoft.com/office/drawing/2014/main" id="{4A0EA1B0-B65D-CAC8-9507-9525238BFB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64" y="3983666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7" name="AutoShape 169">
                <a:extLst>
                  <a:ext uri="{FF2B5EF4-FFF2-40B4-BE49-F238E27FC236}">
                    <a16:creationId xmlns:a16="http://schemas.microsoft.com/office/drawing/2014/main" id="{1B0C1D7C-B32E-95B7-15F0-1CF0665F8F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30490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8" name="AutoShape 170">
                <a:extLst>
                  <a:ext uri="{FF2B5EF4-FFF2-40B4-BE49-F238E27FC236}">
                    <a16:creationId xmlns:a16="http://schemas.microsoft.com/office/drawing/2014/main" id="{EA263608-6422-C2C6-1B05-27B19E0A7C7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364490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9" name="AutoShape 171">
                <a:extLst>
                  <a:ext uri="{FF2B5EF4-FFF2-40B4-BE49-F238E27FC236}">
                    <a16:creationId xmlns:a16="http://schemas.microsoft.com/office/drawing/2014/main" id="{9C9BBFCA-34A0-26E9-8EC0-07CDCEBCD1E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41630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0" name="AutoShape 172">
                <a:extLst>
                  <a:ext uri="{FF2B5EF4-FFF2-40B4-BE49-F238E27FC236}">
                    <a16:creationId xmlns:a16="http://schemas.microsoft.com/office/drawing/2014/main" id="{5452C30F-8712-3B35-7FAA-F393F5DA865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3999" y="3470750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1" name="AutoShape 173">
                <a:extLst>
                  <a:ext uri="{FF2B5EF4-FFF2-40B4-BE49-F238E27FC236}">
                    <a16:creationId xmlns:a16="http://schemas.microsoft.com/office/drawing/2014/main" id="{8B5E1551-DEC1-59B3-7967-E541EA1C96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2511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2" name="AutoShape 174">
                <a:extLst>
                  <a:ext uri="{FF2B5EF4-FFF2-40B4-BE49-F238E27FC236}">
                    <a16:creationId xmlns:a16="http://schemas.microsoft.com/office/drawing/2014/main" id="{88B1CA02-C2BA-B143-6DAA-9380AAB2C52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7696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3" name="AutoShape 175">
                <a:extLst>
                  <a:ext uri="{FF2B5EF4-FFF2-40B4-BE49-F238E27FC236}">
                    <a16:creationId xmlns:a16="http://schemas.microsoft.com/office/drawing/2014/main" id="{A0CEB699-ACD0-3DAE-903E-305CA4C7E65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688327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4" name="AutoShape 176">
                <a:extLst>
                  <a:ext uri="{FF2B5EF4-FFF2-40B4-BE49-F238E27FC236}">
                    <a16:creationId xmlns:a16="http://schemas.microsoft.com/office/drawing/2014/main" id="{23D2A42E-E692-8D7C-8F94-65851CA5018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633922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5" name="AutoShape 177">
                <a:extLst>
                  <a:ext uri="{FF2B5EF4-FFF2-40B4-BE49-F238E27FC236}">
                    <a16:creationId xmlns:a16="http://schemas.microsoft.com/office/drawing/2014/main" id="{4A809077-62C7-98DA-69EB-A6EF789CE63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74014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6" name="AutoShape 178">
                <a:extLst>
                  <a:ext uri="{FF2B5EF4-FFF2-40B4-BE49-F238E27FC236}">
                    <a16:creationId xmlns:a16="http://schemas.microsoft.com/office/drawing/2014/main" id="{FDE417B9-DA53-DAC2-49E1-AE022CB1B4A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532" y="378936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7" name="AutoShape 179">
                <a:extLst>
                  <a:ext uri="{FF2B5EF4-FFF2-40B4-BE49-F238E27FC236}">
                    <a16:creationId xmlns:a16="http://schemas.microsoft.com/office/drawing/2014/main" id="{F2CA6427-87E9-1200-445E-89A4B49E62E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8437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8" name="AutoShape 180">
                <a:extLst>
                  <a:ext uri="{FF2B5EF4-FFF2-40B4-BE49-F238E27FC236}">
                    <a16:creationId xmlns:a16="http://schemas.microsoft.com/office/drawing/2014/main" id="{527D2341-845A-27FA-31BA-312DC77C5B1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89817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9" name="AutoShape 181">
                <a:extLst>
                  <a:ext uri="{FF2B5EF4-FFF2-40B4-BE49-F238E27FC236}">
                    <a16:creationId xmlns:a16="http://schemas.microsoft.com/office/drawing/2014/main" id="{ACB7BE69-86F1-96FF-A964-0088655FFC2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9551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0" name="AutoShape 182">
                <a:extLst>
                  <a:ext uri="{FF2B5EF4-FFF2-40B4-BE49-F238E27FC236}">
                    <a16:creationId xmlns:a16="http://schemas.microsoft.com/office/drawing/2014/main" id="{F97EC7B7-1DB6-B157-D06B-7120D570A0E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401216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1" name="Rectangle 183">
                <a:extLst>
                  <a:ext uri="{FF2B5EF4-FFF2-40B4-BE49-F238E27FC236}">
                    <a16:creationId xmlns:a16="http://schemas.microsoft.com/office/drawing/2014/main" id="{7858519D-445E-12CA-0D72-353EA4CCE25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3304124"/>
                <a:ext cx="245838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2" name="Line 184">
                <a:extLst>
                  <a:ext uri="{FF2B5EF4-FFF2-40B4-BE49-F238E27FC236}">
                    <a16:creationId xmlns:a16="http://schemas.microsoft.com/office/drawing/2014/main" id="{0E5BADA0-C2F6-D887-CAA1-93A3611F21D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315346" y="3301534"/>
                <a:ext cx="29858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93" name="Freeform 185">
                <a:extLst>
                  <a:ext uri="{FF2B5EF4-FFF2-40B4-BE49-F238E27FC236}">
                    <a16:creationId xmlns:a16="http://schemas.microsoft.com/office/drawing/2014/main" id="{C8922CE7-EE8A-506E-D99C-F0E1B97B0B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61184" y="3304124"/>
                <a:ext cx="391334" cy="782389"/>
              </a:xfrm>
              <a:custGeom>
                <a:avLst/>
                <a:gdLst>
                  <a:gd name="T0" fmla="*/ 19 w 522"/>
                  <a:gd name="T1" fmla="*/ 0 h 1010"/>
                  <a:gd name="T2" fmla="*/ 1 w 522"/>
                  <a:gd name="T3" fmla="*/ 12 h 1010"/>
                  <a:gd name="T4" fmla="*/ 19 w 522"/>
                  <a:gd name="T5" fmla="*/ 23 h 1010"/>
                  <a:gd name="T6" fmla="*/ 0 w 522"/>
                  <a:gd name="T7" fmla="*/ 34 h 1010"/>
                  <a:gd name="T8" fmla="*/ 19 w 522"/>
                  <a:gd name="T9" fmla="*/ 45 h 1010"/>
                  <a:gd name="T10" fmla="*/ 1 w 522"/>
                  <a:gd name="T11" fmla="*/ 55 h 1010"/>
                  <a:gd name="T12" fmla="*/ 19 w 522"/>
                  <a:gd name="T13" fmla="*/ 65 h 1010"/>
                  <a:gd name="T14" fmla="*/ 1 w 522"/>
                  <a:gd name="T15" fmla="*/ 74 h 1010"/>
                  <a:gd name="T16" fmla="*/ 19 w 522"/>
                  <a:gd name="T17" fmla="*/ 85 h 1010"/>
                  <a:gd name="T18" fmla="*/ 1 w 522"/>
                  <a:gd name="T19" fmla="*/ 96 h 1010"/>
                  <a:gd name="T20" fmla="*/ 19 w 522"/>
                  <a:gd name="T21" fmla="*/ 106 h 1010"/>
                  <a:gd name="T22" fmla="*/ 1 w 522"/>
                  <a:gd name="T23" fmla="*/ 116 h 1010"/>
                  <a:gd name="T24" fmla="*/ 19 w 522"/>
                  <a:gd name="T25" fmla="*/ 127 h 1010"/>
                  <a:gd name="T26" fmla="*/ 1 w 522"/>
                  <a:gd name="T27" fmla="*/ 137 h 1010"/>
                  <a:gd name="T28" fmla="*/ 19 w 522"/>
                  <a:gd name="T29" fmla="*/ 148 h 1010"/>
                  <a:gd name="T30" fmla="*/ 0 w 522"/>
                  <a:gd name="T31" fmla="*/ 158 h 1010"/>
                  <a:gd name="T32" fmla="*/ 19 w 522"/>
                  <a:gd name="T33" fmla="*/ 167 h 1010"/>
                  <a:gd name="T34" fmla="*/ 0 w 522"/>
                  <a:gd name="T35" fmla="*/ 179 h 1010"/>
                  <a:gd name="T36" fmla="*/ 19 w 522"/>
                  <a:gd name="T37" fmla="*/ 187 h 1010"/>
                  <a:gd name="T38" fmla="*/ 1 w 522"/>
                  <a:gd name="T39" fmla="*/ 198 h 1010"/>
                  <a:gd name="T40" fmla="*/ 19 w 522"/>
                  <a:gd name="T41" fmla="*/ 208 h 1010"/>
                  <a:gd name="T42" fmla="*/ 1 w 522"/>
                  <a:gd name="T43" fmla="*/ 219 h 1010"/>
                  <a:gd name="T44" fmla="*/ 19 w 522"/>
                  <a:gd name="T45" fmla="*/ 230 h 1010"/>
                  <a:gd name="T46" fmla="*/ 1 w 522"/>
                  <a:gd name="T47" fmla="*/ 240 h 1010"/>
                  <a:gd name="T48" fmla="*/ 19 w 522"/>
                  <a:gd name="T49" fmla="*/ 250 h 1010"/>
                  <a:gd name="T50" fmla="*/ 0 w 522"/>
                  <a:gd name="T51" fmla="*/ 261 h 1010"/>
                  <a:gd name="T52" fmla="*/ 19 w 522"/>
                  <a:gd name="T53" fmla="*/ 272 h 1010"/>
                  <a:gd name="T54" fmla="*/ 10 w 522"/>
                  <a:gd name="T55" fmla="*/ 276 h 1010"/>
                  <a:gd name="T56" fmla="*/ 10 w 522"/>
                  <a:gd name="T57" fmla="*/ 286 h 1010"/>
                  <a:gd name="T58" fmla="*/ 25 w 522"/>
                  <a:gd name="T59" fmla="*/ 297 h 1010"/>
                  <a:gd name="T60" fmla="*/ 83 w 522"/>
                  <a:gd name="T61" fmla="*/ 300 h 1010"/>
                  <a:gd name="T62" fmla="*/ 87 w 522"/>
                  <a:gd name="T63" fmla="*/ 301 h 1010"/>
                  <a:gd name="T64" fmla="*/ 156 w 522"/>
                  <a:gd name="T65" fmla="*/ 302 h 10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2"/>
                  <a:gd name="T100" fmla="*/ 0 h 1010"/>
                  <a:gd name="T101" fmla="*/ 522 w 522"/>
                  <a:gd name="T102" fmla="*/ 1010 h 10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2" h="1010">
                    <a:moveTo>
                      <a:pt x="62" y="0"/>
                    </a:moveTo>
                    <a:lnTo>
                      <a:pt x="2" y="41"/>
                    </a:lnTo>
                    <a:lnTo>
                      <a:pt x="63" y="77"/>
                    </a:lnTo>
                    <a:lnTo>
                      <a:pt x="0" y="113"/>
                    </a:lnTo>
                    <a:lnTo>
                      <a:pt x="62" y="149"/>
                    </a:lnTo>
                    <a:lnTo>
                      <a:pt x="2" y="183"/>
                    </a:lnTo>
                    <a:lnTo>
                      <a:pt x="62" y="218"/>
                    </a:lnTo>
                    <a:lnTo>
                      <a:pt x="2" y="248"/>
                    </a:lnTo>
                    <a:lnTo>
                      <a:pt x="63" y="285"/>
                    </a:lnTo>
                    <a:lnTo>
                      <a:pt x="2" y="320"/>
                    </a:lnTo>
                    <a:lnTo>
                      <a:pt x="62" y="354"/>
                    </a:lnTo>
                    <a:lnTo>
                      <a:pt x="2" y="389"/>
                    </a:lnTo>
                    <a:lnTo>
                      <a:pt x="63" y="426"/>
                    </a:lnTo>
                    <a:lnTo>
                      <a:pt x="2" y="459"/>
                    </a:lnTo>
                    <a:lnTo>
                      <a:pt x="63" y="494"/>
                    </a:lnTo>
                    <a:lnTo>
                      <a:pt x="0" y="528"/>
                    </a:lnTo>
                    <a:lnTo>
                      <a:pt x="62" y="558"/>
                    </a:lnTo>
                    <a:lnTo>
                      <a:pt x="0" y="599"/>
                    </a:lnTo>
                    <a:lnTo>
                      <a:pt x="63" y="627"/>
                    </a:lnTo>
                    <a:lnTo>
                      <a:pt x="2" y="663"/>
                    </a:lnTo>
                    <a:lnTo>
                      <a:pt x="65" y="696"/>
                    </a:lnTo>
                    <a:lnTo>
                      <a:pt x="3" y="732"/>
                    </a:lnTo>
                    <a:lnTo>
                      <a:pt x="63" y="768"/>
                    </a:lnTo>
                    <a:lnTo>
                      <a:pt x="2" y="803"/>
                    </a:lnTo>
                    <a:lnTo>
                      <a:pt x="62" y="836"/>
                    </a:lnTo>
                    <a:lnTo>
                      <a:pt x="0" y="873"/>
                    </a:lnTo>
                    <a:lnTo>
                      <a:pt x="63" y="911"/>
                    </a:lnTo>
                    <a:lnTo>
                      <a:pt x="33" y="924"/>
                    </a:lnTo>
                    <a:lnTo>
                      <a:pt x="33" y="957"/>
                    </a:lnTo>
                    <a:lnTo>
                      <a:pt x="84" y="993"/>
                    </a:lnTo>
                    <a:lnTo>
                      <a:pt x="278" y="1002"/>
                    </a:lnTo>
                    <a:lnTo>
                      <a:pt x="291" y="1008"/>
                    </a:lnTo>
                    <a:lnTo>
                      <a:pt x="522" y="1010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94" name="Freeform 186">
                <a:extLst>
                  <a:ext uri="{FF2B5EF4-FFF2-40B4-BE49-F238E27FC236}">
                    <a16:creationId xmlns:a16="http://schemas.microsoft.com/office/drawing/2014/main" id="{4C6B3719-E2C3-1C3D-ED3A-7E1A4128DE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50009" y="3301534"/>
                <a:ext cx="50171" cy="787570"/>
              </a:xfrm>
              <a:custGeom>
                <a:avLst/>
                <a:gdLst>
                  <a:gd name="T0" fmla="*/ 17 w 67"/>
                  <a:gd name="T1" fmla="*/ 0 h 1016"/>
                  <a:gd name="T2" fmla="*/ 2 w 67"/>
                  <a:gd name="T3" fmla="*/ 11 h 1016"/>
                  <a:gd name="T4" fmla="*/ 19 w 67"/>
                  <a:gd name="T5" fmla="*/ 23 h 1016"/>
                  <a:gd name="T6" fmla="*/ 1 w 67"/>
                  <a:gd name="T7" fmla="*/ 34 h 1016"/>
                  <a:gd name="T8" fmla="*/ 20 w 67"/>
                  <a:gd name="T9" fmla="*/ 45 h 1016"/>
                  <a:gd name="T10" fmla="*/ 1 w 67"/>
                  <a:gd name="T11" fmla="*/ 55 h 1016"/>
                  <a:gd name="T12" fmla="*/ 19 w 67"/>
                  <a:gd name="T13" fmla="*/ 66 h 1016"/>
                  <a:gd name="T14" fmla="*/ 1 w 67"/>
                  <a:gd name="T15" fmla="*/ 76 h 1016"/>
                  <a:gd name="T16" fmla="*/ 19 w 67"/>
                  <a:gd name="T17" fmla="*/ 85 h 1016"/>
                  <a:gd name="T18" fmla="*/ 1 w 67"/>
                  <a:gd name="T19" fmla="*/ 96 h 1016"/>
                  <a:gd name="T20" fmla="*/ 19 w 67"/>
                  <a:gd name="T21" fmla="*/ 107 h 1016"/>
                  <a:gd name="T22" fmla="*/ 1 w 67"/>
                  <a:gd name="T23" fmla="*/ 117 h 1016"/>
                  <a:gd name="T24" fmla="*/ 19 w 67"/>
                  <a:gd name="T25" fmla="*/ 127 h 1016"/>
                  <a:gd name="T26" fmla="*/ 1 w 67"/>
                  <a:gd name="T27" fmla="*/ 138 h 1016"/>
                  <a:gd name="T28" fmla="*/ 19 w 67"/>
                  <a:gd name="T29" fmla="*/ 148 h 1016"/>
                  <a:gd name="T30" fmla="*/ 1 w 67"/>
                  <a:gd name="T31" fmla="*/ 159 h 1016"/>
                  <a:gd name="T32" fmla="*/ 20 w 67"/>
                  <a:gd name="T33" fmla="*/ 169 h 1016"/>
                  <a:gd name="T34" fmla="*/ 1 w 67"/>
                  <a:gd name="T35" fmla="*/ 178 h 1016"/>
                  <a:gd name="T36" fmla="*/ 20 w 67"/>
                  <a:gd name="T37" fmla="*/ 190 h 1016"/>
                  <a:gd name="T38" fmla="*/ 1 w 67"/>
                  <a:gd name="T39" fmla="*/ 198 h 1016"/>
                  <a:gd name="T40" fmla="*/ 19 w 67"/>
                  <a:gd name="T41" fmla="*/ 209 h 1016"/>
                  <a:gd name="T42" fmla="*/ 1 w 67"/>
                  <a:gd name="T43" fmla="*/ 219 h 1016"/>
                  <a:gd name="T44" fmla="*/ 19 w 67"/>
                  <a:gd name="T45" fmla="*/ 230 h 1016"/>
                  <a:gd name="T46" fmla="*/ 1 w 67"/>
                  <a:gd name="T47" fmla="*/ 241 h 1016"/>
                  <a:gd name="T48" fmla="*/ 19 w 67"/>
                  <a:gd name="T49" fmla="*/ 251 h 1016"/>
                  <a:gd name="T50" fmla="*/ 1 w 67"/>
                  <a:gd name="T51" fmla="*/ 261 h 1016"/>
                  <a:gd name="T52" fmla="*/ 20 w 67"/>
                  <a:gd name="T53" fmla="*/ 272 h 1016"/>
                  <a:gd name="T54" fmla="*/ 1 w 67"/>
                  <a:gd name="T55" fmla="*/ 283 h 1016"/>
                  <a:gd name="T56" fmla="*/ 10 w 67"/>
                  <a:gd name="T57" fmla="*/ 287 h 1016"/>
                  <a:gd name="T58" fmla="*/ 10 w 67"/>
                  <a:gd name="T59" fmla="*/ 297 h 1016"/>
                  <a:gd name="T60" fmla="*/ 0 w 67"/>
                  <a:gd name="T61" fmla="*/ 304 h 101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7"/>
                  <a:gd name="T94" fmla="*/ 0 h 1016"/>
                  <a:gd name="T95" fmla="*/ 67 w 67"/>
                  <a:gd name="T96" fmla="*/ 1016 h 101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7" h="1016">
                    <a:moveTo>
                      <a:pt x="57" y="0"/>
                    </a:moveTo>
                    <a:lnTo>
                      <a:pt x="6" y="38"/>
                    </a:lnTo>
                    <a:lnTo>
                      <a:pt x="65" y="77"/>
                    </a:lnTo>
                    <a:lnTo>
                      <a:pt x="4" y="113"/>
                    </a:lnTo>
                    <a:lnTo>
                      <a:pt x="67" y="149"/>
                    </a:lnTo>
                    <a:lnTo>
                      <a:pt x="5" y="185"/>
                    </a:lnTo>
                    <a:lnTo>
                      <a:pt x="65" y="219"/>
                    </a:lnTo>
                    <a:lnTo>
                      <a:pt x="5" y="254"/>
                    </a:lnTo>
                    <a:lnTo>
                      <a:pt x="65" y="284"/>
                    </a:lnTo>
                    <a:lnTo>
                      <a:pt x="4" y="321"/>
                    </a:lnTo>
                    <a:lnTo>
                      <a:pt x="65" y="356"/>
                    </a:lnTo>
                    <a:lnTo>
                      <a:pt x="5" y="390"/>
                    </a:lnTo>
                    <a:lnTo>
                      <a:pt x="65" y="425"/>
                    </a:lnTo>
                    <a:lnTo>
                      <a:pt x="4" y="462"/>
                    </a:lnTo>
                    <a:lnTo>
                      <a:pt x="65" y="495"/>
                    </a:lnTo>
                    <a:lnTo>
                      <a:pt x="4" y="530"/>
                    </a:lnTo>
                    <a:lnTo>
                      <a:pt x="67" y="564"/>
                    </a:lnTo>
                    <a:lnTo>
                      <a:pt x="5" y="594"/>
                    </a:lnTo>
                    <a:lnTo>
                      <a:pt x="67" y="635"/>
                    </a:lnTo>
                    <a:lnTo>
                      <a:pt x="4" y="663"/>
                    </a:lnTo>
                    <a:lnTo>
                      <a:pt x="65" y="699"/>
                    </a:lnTo>
                    <a:lnTo>
                      <a:pt x="2" y="732"/>
                    </a:lnTo>
                    <a:lnTo>
                      <a:pt x="64" y="768"/>
                    </a:lnTo>
                    <a:lnTo>
                      <a:pt x="4" y="804"/>
                    </a:lnTo>
                    <a:lnTo>
                      <a:pt x="65" y="839"/>
                    </a:lnTo>
                    <a:lnTo>
                      <a:pt x="5" y="872"/>
                    </a:lnTo>
                    <a:lnTo>
                      <a:pt x="67" y="909"/>
                    </a:lnTo>
                    <a:lnTo>
                      <a:pt x="4" y="947"/>
                    </a:lnTo>
                    <a:lnTo>
                      <a:pt x="34" y="960"/>
                    </a:lnTo>
                    <a:lnTo>
                      <a:pt x="34" y="993"/>
                    </a:lnTo>
                    <a:lnTo>
                      <a:pt x="0" y="1016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95" name="Rectangle 202">
                <a:extLst>
                  <a:ext uri="{FF2B5EF4-FFF2-40B4-BE49-F238E27FC236}">
                    <a16:creationId xmlns:a16="http://schemas.microsoft.com/office/drawing/2014/main" id="{AF34FE8C-159A-5766-65B5-B897DE3B5DF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4117601"/>
                <a:ext cx="913112" cy="10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6" name="Line 203">
                <a:extLst>
                  <a:ext uri="{FF2B5EF4-FFF2-40B4-BE49-F238E27FC236}">
                    <a16:creationId xmlns:a16="http://schemas.microsoft.com/office/drawing/2014/main" id="{46798BFC-514C-EA44-66BA-B66D8B34E53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774411" y="3278217"/>
                <a:ext cx="0" cy="97410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7" name="AutoShape 204">
                <a:extLst>
                  <a:ext uri="{FF2B5EF4-FFF2-40B4-BE49-F238E27FC236}">
                    <a16:creationId xmlns:a16="http://schemas.microsoft.com/office/drawing/2014/main" id="{C3792E81-BF63-F9B4-1DCF-946D8DF102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44992" y="4058015"/>
                <a:ext cx="45154" cy="49223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AD595F69-C90C-BD82-2BA4-3458C740C7EC}"/>
                </a:ext>
              </a:extLst>
            </p:cNvPr>
            <p:cNvGrpSpPr/>
            <p:nvPr/>
          </p:nvGrpSpPr>
          <p:grpSpPr>
            <a:xfrm>
              <a:off x="2346964" y="1275371"/>
              <a:ext cx="291207" cy="1390865"/>
              <a:chOff x="10916719" y="3142595"/>
              <a:chExt cx="291207" cy="1390865"/>
            </a:xfrm>
          </p:grpSpPr>
          <p:sp>
            <p:nvSpPr>
              <p:cNvPr id="199" name="Line 825">
                <a:extLst>
                  <a:ext uri="{FF2B5EF4-FFF2-40B4-BE49-F238E27FC236}">
                    <a16:creationId xmlns:a16="http://schemas.microsoft.com/office/drawing/2014/main" id="{9DF3BB4C-7CC2-4192-1522-4AF41A8F393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0" name="Line 826">
                <a:extLst>
                  <a:ext uri="{FF2B5EF4-FFF2-40B4-BE49-F238E27FC236}">
                    <a16:creationId xmlns:a16="http://schemas.microsoft.com/office/drawing/2014/main" id="{FE330E04-9B2B-9F58-EEEC-55D1A4E57EA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1" name="Line 827">
                <a:extLst>
                  <a:ext uri="{FF2B5EF4-FFF2-40B4-BE49-F238E27FC236}">
                    <a16:creationId xmlns:a16="http://schemas.microsoft.com/office/drawing/2014/main" id="{6F07DF43-F287-A216-0C23-A83902E406C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2" name="Line 828">
                <a:extLst>
                  <a:ext uri="{FF2B5EF4-FFF2-40B4-BE49-F238E27FC236}">
                    <a16:creationId xmlns:a16="http://schemas.microsoft.com/office/drawing/2014/main" id="{CB0368FF-E39B-D9F2-29AB-2FD255A0B6A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3" name="Line 829">
                <a:extLst>
                  <a:ext uri="{FF2B5EF4-FFF2-40B4-BE49-F238E27FC236}">
                    <a16:creationId xmlns:a16="http://schemas.microsoft.com/office/drawing/2014/main" id="{EC1DEB03-A048-BA34-795A-4039B6962A4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4" name="Line 830">
                <a:extLst>
                  <a:ext uri="{FF2B5EF4-FFF2-40B4-BE49-F238E27FC236}">
                    <a16:creationId xmlns:a16="http://schemas.microsoft.com/office/drawing/2014/main" id="{FDF0C0C7-3A99-60BA-7634-976B2BF406B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5" name="Line 831">
                <a:extLst>
                  <a:ext uri="{FF2B5EF4-FFF2-40B4-BE49-F238E27FC236}">
                    <a16:creationId xmlns:a16="http://schemas.microsoft.com/office/drawing/2014/main" id="{7F5DC34A-1AD9-FD58-C0E9-D4275A5A208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6" name="Line 832">
                <a:extLst>
                  <a:ext uri="{FF2B5EF4-FFF2-40B4-BE49-F238E27FC236}">
                    <a16:creationId xmlns:a16="http://schemas.microsoft.com/office/drawing/2014/main" id="{E8A35A5C-F7F4-A688-C6A2-B8B01521229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7" name="Line 833">
                <a:extLst>
                  <a:ext uri="{FF2B5EF4-FFF2-40B4-BE49-F238E27FC236}">
                    <a16:creationId xmlns:a16="http://schemas.microsoft.com/office/drawing/2014/main" id="{8894D2FA-627B-B656-9E42-F0F9CB25240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8" name="Line 834">
                <a:extLst>
                  <a:ext uri="{FF2B5EF4-FFF2-40B4-BE49-F238E27FC236}">
                    <a16:creationId xmlns:a16="http://schemas.microsoft.com/office/drawing/2014/main" id="{FADC752E-5C3B-1369-FE2C-CD360E1508A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9" name="Line 835">
                <a:extLst>
                  <a:ext uri="{FF2B5EF4-FFF2-40B4-BE49-F238E27FC236}">
                    <a16:creationId xmlns:a16="http://schemas.microsoft.com/office/drawing/2014/main" id="{39F0F2BF-8C12-AEDC-4207-FA3ABDFFE74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0" name="Line 836">
                <a:extLst>
                  <a:ext uri="{FF2B5EF4-FFF2-40B4-BE49-F238E27FC236}">
                    <a16:creationId xmlns:a16="http://schemas.microsoft.com/office/drawing/2014/main" id="{2D9207E4-09CB-7B98-E1F8-7CF989347B9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1" name="Line 837">
                <a:extLst>
                  <a:ext uri="{FF2B5EF4-FFF2-40B4-BE49-F238E27FC236}">
                    <a16:creationId xmlns:a16="http://schemas.microsoft.com/office/drawing/2014/main" id="{9027944D-3FA2-6BA0-DBDB-A555D7C6EF1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2" name="Line 838">
                <a:extLst>
                  <a:ext uri="{FF2B5EF4-FFF2-40B4-BE49-F238E27FC236}">
                    <a16:creationId xmlns:a16="http://schemas.microsoft.com/office/drawing/2014/main" id="{637A2A36-88A4-F1BB-7D63-C8DCFEF7D6F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3" name="Line 839">
                <a:extLst>
                  <a:ext uri="{FF2B5EF4-FFF2-40B4-BE49-F238E27FC236}">
                    <a16:creationId xmlns:a16="http://schemas.microsoft.com/office/drawing/2014/main" id="{040E48C1-CB1F-8EAD-2E44-C0241DD400F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4" name="Line 840">
                <a:extLst>
                  <a:ext uri="{FF2B5EF4-FFF2-40B4-BE49-F238E27FC236}">
                    <a16:creationId xmlns:a16="http://schemas.microsoft.com/office/drawing/2014/main" id="{1C217C51-7746-7129-201D-F66F6AC015A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5" name="Line 841">
                <a:extLst>
                  <a:ext uri="{FF2B5EF4-FFF2-40B4-BE49-F238E27FC236}">
                    <a16:creationId xmlns:a16="http://schemas.microsoft.com/office/drawing/2014/main" id="{F4ED017E-8036-8579-2EB4-7DC54842407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6" name="Line 842">
                <a:extLst>
                  <a:ext uri="{FF2B5EF4-FFF2-40B4-BE49-F238E27FC236}">
                    <a16:creationId xmlns:a16="http://schemas.microsoft.com/office/drawing/2014/main" id="{B33F137A-E107-AC31-1069-D8EF06B51B5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7" name="Line 843">
                <a:extLst>
                  <a:ext uri="{FF2B5EF4-FFF2-40B4-BE49-F238E27FC236}">
                    <a16:creationId xmlns:a16="http://schemas.microsoft.com/office/drawing/2014/main" id="{14DC0953-C225-B967-88A7-179F57FFED0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8" name="Line 844">
                <a:extLst>
                  <a:ext uri="{FF2B5EF4-FFF2-40B4-BE49-F238E27FC236}">
                    <a16:creationId xmlns:a16="http://schemas.microsoft.com/office/drawing/2014/main" id="{3CB154B9-47C0-66DE-F09E-6F307272BEC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9" name="Line 845">
                <a:extLst>
                  <a:ext uri="{FF2B5EF4-FFF2-40B4-BE49-F238E27FC236}">
                    <a16:creationId xmlns:a16="http://schemas.microsoft.com/office/drawing/2014/main" id="{A598AB92-B907-7B39-94EB-7223500BD68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0" name="Line 846">
                <a:extLst>
                  <a:ext uri="{FF2B5EF4-FFF2-40B4-BE49-F238E27FC236}">
                    <a16:creationId xmlns:a16="http://schemas.microsoft.com/office/drawing/2014/main" id="{8DB65340-5B13-C28B-3938-4984173CF13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1" name="Freeform 866">
                <a:extLst>
                  <a:ext uri="{FF2B5EF4-FFF2-40B4-BE49-F238E27FC236}">
                    <a16:creationId xmlns:a16="http://schemas.microsoft.com/office/drawing/2014/main" id="{C8BF24F6-291F-E108-EE08-35C8E79529C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2" name="Line 870">
                <a:extLst>
                  <a:ext uri="{FF2B5EF4-FFF2-40B4-BE49-F238E27FC236}">
                    <a16:creationId xmlns:a16="http://schemas.microsoft.com/office/drawing/2014/main" id="{9C1317E4-911A-1DFD-AC10-56150F508E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41" name="Rectangle 447">
              <a:extLst>
                <a:ext uri="{FF2B5EF4-FFF2-40B4-BE49-F238E27FC236}">
                  <a16:creationId xmlns:a16="http://schemas.microsoft.com/office/drawing/2014/main" id="{B73B976C-18E3-35BB-F702-FDCF505A60B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19437" y="1073201"/>
              <a:ext cx="572095" cy="3750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ja-JP" sz="1600" b="0" dirty="0">
                  <a:latin typeface="Arial" pitchFamily="34" charset="0"/>
                  <a:cs typeface="Arial" pitchFamily="34" charset="0"/>
                </a:rPr>
                <a:t>holder</a:t>
              </a:r>
              <a:endParaRPr lang="ja-JP" altLang="en-US" sz="1600" b="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9187C7C1-5ACC-C5D7-5883-9536BBD2ECD2}"/>
              </a:ext>
            </a:extLst>
          </p:cNvPr>
          <p:cNvGrpSpPr/>
          <p:nvPr/>
        </p:nvGrpSpPr>
        <p:grpSpPr>
          <a:xfrm rot="19928916">
            <a:off x="955311" y="1126181"/>
            <a:ext cx="676540" cy="1736796"/>
            <a:chOff x="353108" y="1120084"/>
            <a:chExt cx="676540" cy="1736796"/>
          </a:xfrm>
        </p:grpSpPr>
        <p:sp>
          <p:nvSpPr>
            <p:cNvPr id="226" name="AutoShape 461">
              <a:extLst>
                <a:ext uri="{FF2B5EF4-FFF2-40B4-BE49-F238E27FC236}">
                  <a16:creationId xmlns:a16="http://schemas.microsoft.com/office/drawing/2014/main" id="{270773E5-5198-B3E0-15F6-CEA5C91D6F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176695">
              <a:off x="617007" y="1652637"/>
              <a:ext cx="163137" cy="2446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47 w 21600"/>
                <a:gd name="T13" fmla="*/ 4659 h 21600"/>
                <a:gd name="T14" fmla="*/ 17153 w 21600"/>
                <a:gd name="T15" fmla="*/ 169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2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 sz="2400" b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endParaRPr lang="ja-JP" altLang="en-US" sz="2400" b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AutoShape 462">
              <a:extLst>
                <a:ext uri="{FF2B5EF4-FFF2-40B4-BE49-F238E27FC236}">
                  <a16:creationId xmlns:a16="http://schemas.microsoft.com/office/drawing/2014/main" id="{5E5A6FE5-A04A-9E6E-5D6F-693A8943076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525842" y="1523097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AutoShape 463">
              <a:extLst>
                <a:ext uri="{FF2B5EF4-FFF2-40B4-BE49-F238E27FC236}">
                  <a16:creationId xmlns:a16="http://schemas.microsoft.com/office/drawing/2014/main" id="{AF3D2C0C-256A-30A7-B0B3-CD75675E97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29115" flipV="1">
              <a:off x="856914" y="1844549"/>
              <a:ext cx="172734" cy="101233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200 w 21600"/>
                <a:gd name="T13" fmla="*/ 4504 h 21600"/>
                <a:gd name="T14" fmla="*/ 17400 w 21600"/>
                <a:gd name="T15" fmla="*/ 1709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336" y="21600"/>
                  </a:lnTo>
                  <a:lnTo>
                    <a:pt x="1626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0195"/>
              </a:schemeClr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AutoShape 464">
              <a:extLst>
                <a:ext uri="{FF2B5EF4-FFF2-40B4-BE49-F238E27FC236}">
                  <a16:creationId xmlns:a16="http://schemas.microsoft.com/office/drawing/2014/main" id="{2E5F3C16-ADCE-603F-34A0-9A982A58E0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468264" y="1388760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0" name="AutoShape 465">
              <a:extLst>
                <a:ext uri="{FF2B5EF4-FFF2-40B4-BE49-F238E27FC236}">
                  <a16:creationId xmlns:a16="http://schemas.microsoft.com/office/drawing/2014/main" id="{1D6909C1-1642-601F-5CA0-01EC88583D8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410686" y="1254422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AutoShape 466">
              <a:extLst>
                <a:ext uri="{FF2B5EF4-FFF2-40B4-BE49-F238E27FC236}">
                  <a16:creationId xmlns:a16="http://schemas.microsoft.com/office/drawing/2014/main" id="{5B54D333-3545-F3D5-2CBE-76B120345A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240605">
              <a:off x="353108" y="1120084"/>
              <a:ext cx="182330" cy="14873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 b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5" name="AutoShape 463">
            <a:extLst>
              <a:ext uri="{FF2B5EF4-FFF2-40B4-BE49-F238E27FC236}">
                <a16:creationId xmlns:a16="http://schemas.microsoft.com/office/drawing/2014/main" id="{77554ECB-F820-6C39-17E5-718081CD032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21311504" flipV="1">
            <a:off x="5870966" y="1364450"/>
            <a:ext cx="172734" cy="101233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200 w 21600"/>
              <a:gd name="T13" fmla="*/ 4504 h 21600"/>
              <a:gd name="T14" fmla="*/ 17400 w 21600"/>
              <a:gd name="T15" fmla="*/ 1709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36" y="21600"/>
                </a:lnTo>
                <a:lnTo>
                  <a:pt x="1626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0195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 b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C0B7FBC-39D3-6574-6151-141BBD0E4550}"/>
              </a:ext>
            </a:extLst>
          </p:cNvPr>
          <p:cNvGrpSpPr/>
          <p:nvPr/>
        </p:nvGrpSpPr>
        <p:grpSpPr>
          <a:xfrm>
            <a:off x="5485286" y="862780"/>
            <a:ext cx="1221427" cy="2683387"/>
            <a:chOff x="1962602" y="1073201"/>
            <a:chExt cx="913112" cy="2006041"/>
          </a:xfrm>
        </p:grpSpPr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9AF4AB6F-6930-290F-BD3C-915DA0304A3F}"/>
                </a:ext>
              </a:extLst>
            </p:cNvPr>
            <p:cNvGrpSpPr/>
            <p:nvPr/>
          </p:nvGrpSpPr>
          <p:grpSpPr>
            <a:xfrm>
              <a:off x="1962602" y="2105142"/>
              <a:ext cx="913112" cy="974100"/>
              <a:chOff x="5315346" y="3278217"/>
              <a:chExt cx="913112" cy="974100"/>
            </a:xfrm>
          </p:grpSpPr>
          <p:sp>
            <p:nvSpPr>
              <p:cNvPr id="267" name="Rectangle 148">
                <a:extLst>
                  <a:ext uri="{FF2B5EF4-FFF2-40B4-BE49-F238E27FC236}">
                    <a16:creationId xmlns:a16="http://schemas.microsoft.com/office/drawing/2014/main" id="{74B963F6-EBD5-AA99-4AA2-00B188EDF7F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02689" y="3306715"/>
                <a:ext cx="225769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68" name="AutoShape 149">
                <a:extLst>
                  <a:ext uri="{FF2B5EF4-FFF2-40B4-BE49-F238E27FC236}">
                    <a16:creationId xmlns:a16="http://schemas.microsoft.com/office/drawing/2014/main" id="{4B6939E4-6578-C29A-8C38-D288231774C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78744" y="4042471"/>
                <a:ext cx="57697" cy="4663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69" name="AutoShape 150">
                <a:extLst>
                  <a:ext uri="{FF2B5EF4-FFF2-40B4-BE49-F238E27FC236}">
                    <a16:creationId xmlns:a16="http://schemas.microsoft.com/office/drawing/2014/main" id="{721B8704-F56E-CBBC-DEDE-E74814C7FAA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34958" y="4058015"/>
                <a:ext cx="60205" cy="46632"/>
              </a:xfrm>
              <a:prstGeom prst="rtTriangle">
                <a:avLst/>
              </a:prstGeom>
              <a:solidFill>
                <a:srgbClr val="C1E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0" name="Rectangle 151">
                <a:extLst>
                  <a:ext uri="{FF2B5EF4-FFF2-40B4-BE49-F238E27FC236}">
                    <a16:creationId xmlns:a16="http://schemas.microsoft.com/office/drawing/2014/main" id="{DBC8A9EF-D860-A626-3BEB-03C2B778889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977603" y="4037290"/>
                <a:ext cx="30103" cy="1088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1" name="Rectangle 152">
                <a:extLst>
                  <a:ext uri="{FF2B5EF4-FFF2-40B4-BE49-F238E27FC236}">
                    <a16:creationId xmlns:a16="http://schemas.microsoft.com/office/drawing/2014/main" id="{1C8BAC63-A999-51DB-8BA8-7FA7FE2212E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766885" y="4086513"/>
                <a:ext cx="238312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2" name="Rectangle 153">
                <a:extLst>
                  <a:ext uri="{FF2B5EF4-FFF2-40B4-BE49-F238E27FC236}">
                    <a16:creationId xmlns:a16="http://schemas.microsoft.com/office/drawing/2014/main" id="{35451F08-6BFB-B8D5-FCCC-9CD90FEACA4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78741"/>
                <a:ext cx="215735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3" name="Rectangle 154">
                <a:extLst>
                  <a:ext uri="{FF2B5EF4-FFF2-40B4-BE49-F238E27FC236}">
                    <a16:creationId xmlns:a16="http://schemas.microsoft.com/office/drawing/2014/main" id="{59BBA94D-6506-F131-8D35-1D21930B509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11383"/>
                <a:ext cx="30103" cy="1321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4" name="AutoShape 155">
                <a:extLst>
                  <a:ext uri="{FF2B5EF4-FFF2-40B4-BE49-F238E27FC236}">
                    <a16:creationId xmlns:a16="http://schemas.microsoft.com/office/drawing/2014/main" id="{146233F7-124E-50DA-FD24-10B144F5C0D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5563159" y="3294542"/>
                <a:ext cx="33679" cy="4766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5" name="AutoShape 156">
                <a:extLst>
                  <a:ext uri="{FF2B5EF4-FFF2-40B4-BE49-F238E27FC236}">
                    <a16:creationId xmlns:a16="http://schemas.microsoft.com/office/drawing/2014/main" id="{57A71C6A-1229-DACB-4979-66A4A9BE957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33603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6" name="AutoShape 157">
                <a:extLst>
                  <a:ext uri="{FF2B5EF4-FFF2-40B4-BE49-F238E27FC236}">
                    <a16:creationId xmlns:a16="http://schemas.microsoft.com/office/drawing/2014/main" id="{DD9BCEE3-058D-2FE3-251D-3B586EFB2F7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393029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7" name="AutoShape 158">
                <a:extLst>
                  <a:ext uri="{FF2B5EF4-FFF2-40B4-BE49-F238E27FC236}">
                    <a16:creationId xmlns:a16="http://schemas.microsoft.com/office/drawing/2014/main" id="{40AFF91B-F879-1518-6EFE-5E7DEDFAA49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444802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8" name="AutoShape 159">
                <a:extLst>
                  <a:ext uri="{FF2B5EF4-FFF2-40B4-BE49-F238E27FC236}">
                    <a16:creationId xmlns:a16="http://schemas.microsoft.com/office/drawing/2014/main" id="{479BA75A-CA48-F212-25DA-FB72890EC98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499206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9" name="AutoShape 160">
                <a:extLst>
                  <a:ext uri="{FF2B5EF4-FFF2-40B4-BE49-F238E27FC236}">
                    <a16:creationId xmlns:a16="http://schemas.microsoft.com/office/drawing/2014/main" id="{69340698-686F-B730-834C-3DD6929991E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55361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0" name="AutoShape 161">
                <a:extLst>
                  <a:ext uri="{FF2B5EF4-FFF2-40B4-BE49-F238E27FC236}">
                    <a16:creationId xmlns:a16="http://schemas.microsoft.com/office/drawing/2014/main" id="{F25A4C84-28ED-33B8-3487-0E4DA5FBDEB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60542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1" name="AutoShape 162">
                <a:extLst>
                  <a:ext uri="{FF2B5EF4-FFF2-40B4-BE49-F238E27FC236}">
                    <a16:creationId xmlns:a16="http://schemas.microsoft.com/office/drawing/2014/main" id="{08EE5C59-512F-AD7A-AA1C-65CACA29EAD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66246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2" name="AutoShape 163">
                <a:extLst>
                  <a:ext uri="{FF2B5EF4-FFF2-40B4-BE49-F238E27FC236}">
                    <a16:creationId xmlns:a16="http://schemas.microsoft.com/office/drawing/2014/main" id="{C1767E8A-8D54-7BA5-AB0E-B2C4F4F80BA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1168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3" name="AutoShape 164">
                <a:extLst>
                  <a:ext uri="{FF2B5EF4-FFF2-40B4-BE49-F238E27FC236}">
                    <a16:creationId xmlns:a16="http://schemas.microsoft.com/office/drawing/2014/main" id="{E956AD53-79C8-FC9F-E8AF-DAC68B88BA6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6604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4" name="AutoShape 165">
                <a:extLst>
                  <a:ext uri="{FF2B5EF4-FFF2-40B4-BE49-F238E27FC236}">
                    <a16:creationId xmlns:a16="http://schemas.microsoft.com/office/drawing/2014/main" id="{FF548BAF-7770-8848-75EE-855FF433B4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820493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5" name="AutoShape 166">
                <a:extLst>
                  <a:ext uri="{FF2B5EF4-FFF2-40B4-BE49-F238E27FC236}">
                    <a16:creationId xmlns:a16="http://schemas.microsoft.com/office/drawing/2014/main" id="{841C5E3D-555A-D678-C66D-F3B6A138CF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87489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6" name="AutoShape 167">
                <a:extLst>
                  <a:ext uri="{FF2B5EF4-FFF2-40B4-BE49-F238E27FC236}">
                    <a16:creationId xmlns:a16="http://schemas.microsoft.com/office/drawing/2014/main" id="{C31930F0-5BEA-3CF4-F7BA-B47294826ED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92671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7" name="AutoShape 168">
                <a:extLst>
                  <a:ext uri="{FF2B5EF4-FFF2-40B4-BE49-F238E27FC236}">
                    <a16:creationId xmlns:a16="http://schemas.microsoft.com/office/drawing/2014/main" id="{A15DB759-96FF-3897-7C83-28E659090A7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64" y="3983666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8" name="AutoShape 169">
                <a:extLst>
                  <a:ext uri="{FF2B5EF4-FFF2-40B4-BE49-F238E27FC236}">
                    <a16:creationId xmlns:a16="http://schemas.microsoft.com/office/drawing/2014/main" id="{B4628981-58CA-2DBF-ADF4-741770077D2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30490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9" name="AutoShape 170">
                <a:extLst>
                  <a:ext uri="{FF2B5EF4-FFF2-40B4-BE49-F238E27FC236}">
                    <a16:creationId xmlns:a16="http://schemas.microsoft.com/office/drawing/2014/main" id="{307436F1-F024-0841-897A-223552D1FAC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364490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0" name="AutoShape 171">
                <a:extLst>
                  <a:ext uri="{FF2B5EF4-FFF2-40B4-BE49-F238E27FC236}">
                    <a16:creationId xmlns:a16="http://schemas.microsoft.com/office/drawing/2014/main" id="{3AEF5BBB-1642-2CF1-218D-D2903E86368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41630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1" name="AutoShape 172">
                <a:extLst>
                  <a:ext uri="{FF2B5EF4-FFF2-40B4-BE49-F238E27FC236}">
                    <a16:creationId xmlns:a16="http://schemas.microsoft.com/office/drawing/2014/main" id="{6D488E1B-14C8-8979-4236-3E860B3C213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3999" y="3470750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2" name="AutoShape 173">
                <a:extLst>
                  <a:ext uri="{FF2B5EF4-FFF2-40B4-BE49-F238E27FC236}">
                    <a16:creationId xmlns:a16="http://schemas.microsoft.com/office/drawing/2014/main" id="{8438BDE9-1A4C-DF04-C4C5-3188ECECC33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2511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3" name="AutoShape 174">
                <a:extLst>
                  <a:ext uri="{FF2B5EF4-FFF2-40B4-BE49-F238E27FC236}">
                    <a16:creationId xmlns:a16="http://schemas.microsoft.com/office/drawing/2014/main" id="{92B8852E-4FED-724C-E83A-C61A0087416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7696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4" name="AutoShape 175">
                <a:extLst>
                  <a:ext uri="{FF2B5EF4-FFF2-40B4-BE49-F238E27FC236}">
                    <a16:creationId xmlns:a16="http://schemas.microsoft.com/office/drawing/2014/main" id="{E3615D67-2F98-A6C2-A014-8B65AA5844C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688327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5" name="AutoShape 176">
                <a:extLst>
                  <a:ext uri="{FF2B5EF4-FFF2-40B4-BE49-F238E27FC236}">
                    <a16:creationId xmlns:a16="http://schemas.microsoft.com/office/drawing/2014/main" id="{2CFFF528-569F-A8E7-ABCF-4B8C6EB9502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633922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6" name="AutoShape 177">
                <a:extLst>
                  <a:ext uri="{FF2B5EF4-FFF2-40B4-BE49-F238E27FC236}">
                    <a16:creationId xmlns:a16="http://schemas.microsoft.com/office/drawing/2014/main" id="{EEB8B6ED-9FCF-2665-4044-5A6D4E2576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74014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7" name="AutoShape 178">
                <a:extLst>
                  <a:ext uri="{FF2B5EF4-FFF2-40B4-BE49-F238E27FC236}">
                    <a16:creationId xmlns:a16="http://schemas.microsoft.com/office/drawing/2014/main" id="{E095460B-719B-0D05-8407-692E5DED85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532" y="378936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8" name="AutoShape 179">
                <a:extLst>
                  <a:ext uri="{FF2B5EF4-FFF2-40B4-BE49-F238E27FC236}">
                    <a16:creationId xmlns:a16="http://schemas.microsoft.com/office/drawing/2014/main" id="{587D0E85-F4FB-5361-47E5-94CB3FEFB1A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8437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9" name="AutoShape 180">
                <a:extLst>
                  <a:ext uri="{FF2B5EF4-FFF2-40B4-BE49-F238E27FC236}">
                    <a16:creationId xmlns:a16="http://schemas.microsoft.com/office/drawing/2014/main" id="{CA15991B-6A96-F26D-0F0D-D0F4E9BF2E8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89817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0" name="AutoShape 181">
                <a:extLst>
                  <a:ext uri="{FF2B5EF4-FFF2-40B4-BE49-F238E27FC236}">
                    <a16:creationId xmlns:a16="http://schemas.microsoft.com/office/drawing/2014/main" id="{2D8238FA-657C-6342-570F-E99DAB4E00C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9551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1" name="AutoShape 182">
                <a:extLst>
                  <a:ext uri="{FF2B5EF4-FFF2-40B4-BE49-F238E27FC236}">
                    <a16:creationId xmlns:a16="http://schemas.microsoft.com/office/drawing/2014/main" id="{9B1672BA-3126-239E-B716-7642ADE7496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401216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2" name="Rectangle 183">
                <a:extLst>
                  <a:ext uri="{FF2B5EF4-FFF2-40B4-BE49-F238E27FC236}">
                    <a16:creationId xmlns:a16="http://schemas.microsoft.com/office/drawing/2014/main" id="{96AD6ED4-AD30-8F2F-308E-4FA2E58E449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3304124"/>
                <a:ext cx="245838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3" name="Line 184">
                <a:extLst>
                  <a:ext uri="{FF2B5EF4-FFF2-40B4-BE49-F238E27FC236}">
                    <a16:creationId xmlns:a16="http://schemas.microsoft.com/office/drawing/2014/main" id="{6FAD13AC-C869-BB7D-BC0C-CA6F0C79B10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315346" y="3301534"/>
                <a:ext cx="29858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04" name="Freeform 185">
                <a:extLst>
                  <a:ext uri="{FF2B5EF4-FFF2-40B4-BE49-F238E27FC236}">
                    <a16:creationId xmlns:a16="http://schemas.microsoft.com/office/drawing/2014/main" id="{AD0E7A2F-FC1E-4826-4E5E-DB1FCF2752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61184" y="3304124"/>
                <a:ext cx="391334" cy="782389"/>
              </a:xfrm>
              <a:custGeom>
                <a:avLst/>
                <a:gdLst>
                  <a:gd name="T0" fmla="*/ 19 w 522"/>
                  <a:gd name="T1" fmla="*/ 0 h 1010"/>
                  <a:gd name="T2" fmla="*/ 1 w 522"/>
                  <a:gd name="T3" fmla="*/ 12 h 1010"/>
                  <a:gd name="T4" fmla="*/ 19 w 522"/>
                  <a:gd name="T5" fmla="*/ 23 h 1010"/>
                  <a:gd name="T6" fmla="*/ 0 w 522"/>
                  <a:gd name="T7" fmla="*/ 34 h 1010"/>
                  <a:gd name="T8" fmla="*/ 19 w 522"/>
                  <a:gd name="T9" fmla="*/ 45 h 1010"/>
                  <a:gd name="T10" fmla="*/ 1 w 522"/>
                  <a:gd name="T11" fmla="*/ 55 h 1010"/>
                  <a:gd name="T12" fmla="*/ 19 w 522"/>
                  <a:gd name="T13" fmla="*/ 65 h 1010"/>
                  <a:gd name="T14" fmla="*/ 1 w 522"/>
                  <a:gd name="T15" fmla="*/ 74 h 1010"/>
                  <a:gd name="T16" fmla="*/ 19 w 522"/>
                  <a:gd name="T17" fmla="*/ 85 h 1010"/>
                  <a:gd name="T18" fmla="*/ 1 w 522"/>
                  <a:gd name="T19" fmla="*/ 96 h 1010"/>
                  <a:gd name="T20" fmla="*/ 19 w 522"/>
                  <a:gd name="T21" fmla="*/ 106 h 1010"/>
                  <a:gd name="T22" fmla="*/ 1 w 522"/>
                  <a:gd name="T23" fmla="*/ 116 h 1010"/>
                  <a:gd name="T24" fmla="*/ 19 w 522"/>
                  <a:gd name="T25" fmla="*/ 127 h 1010"/>
                  <a:gd name="T26" fmla="*/ 1 w 522"/>
                  <a:gd name="T27" fmla="*/ 137 h 1010"/>
                  <a:gd name="T28" fmla="*/ 19 w 522"/>
                  <a:gd name="T29" fmla="*/ 148 h 1010"/>
                  <a:gd name="T30" fmla="*/ 0 w 522"/>
                  <a:gd name="T31" fmla="*/ 158 h 1010"/>
                  <a:gd name="T32" fmla="*/ 19 w 522"/>
                  <a:gd name="T33" fmla="*/ 167 h 1010"/>
                  <a:gd name="T34" fmla="*/ 0 w 522"/>
                  <a:gd name="T35" fmla="*/ 179 h 1010"/>
                  <a:gd name="T36" fmla="*/ 19 w 522"/>
                  <a:gd name="T37" fmla="*/ 187 h 1010"/>
                  <a:gd name="T38" fmla="*/ 1 w 522"/>
                  <a:gd name="T39" fmla="*/ 198 h 1010"/>
                  <a:gd name="T40" fmla="*/ 19 w 522"/>
                  <a:gd name="T41" fmla="*/ 208 h 1010"/>
                  <a:gd name="T42" fmla="*/ 1 w 522"/>
                  <a:gd name="T43" fmla="*/ 219 h 1010"/>
                  <a:gd name="T44" fmla="*/ 19 w 522"/>
                  <a:gd name="T45" fmla="*/ 230 h 1010"/>
                  <a:gd name="T46" fmla="*/ 1 w 522"/>
                  <a:gd name="T47" fmla="*/ 240 h 1010"/>
                  <a:gd name="T48" fmla="*/ 19 w 522"/>
                  <a:gd name="T49" fmla="*/ 250 h 1010"/>
                  <a:gd name="T50" fmla="*/ 0 w 522"/>
                  <a:gd name="T51" fmla="*/ 261 h 1010"/>
                  <a:gd name="T52" fmla="*/ 19 w 522"/>
                  <a:gd name="T53" fmla="*/ 272 h 1010"/>
                  <a:gd name="T54" fmla="*/ 10 w 522"/>
                  <a:gd name="T55" fmla="*/ 276 h 1010"/>
                  <a:gd name="T56" fmla="*/ 10 w 522"/>
                  <a:gd name="T57" fmla="*/ 286 h 1010"/>
                  <a:gd name="T58" fmla="*/ 25 w 522"/>
                  <a:gd name="T59" fmla="*/ 297 h 1010"/>
                  <a:gd name="T60" fmla="*/ 83 w 522"/>
                  <a:gd name="T61" fmla="*/ 300 h 1010"/>
                  <a:gd name="T62" fmla="*/ 87 w 522"/>
                  <a:gd name="T63" fmla="*/ 301 h 1010"/>
                  <a:gd name="T64" fmla="*/ 156 w 522"/>
                  <a:gd name="T65" fmla="*/ 302 h 10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2"/>
                  <a:gd name="T100" fmla="*/ 0 h 1010"/>
                  <a:gd name="T101" fmla="*/ 522 w 522"/>
                  <a:gd name="T102" fmla="*/ 1010 h 10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2" h="1010">
                    <a:moveTo>
                      <a:pt x="62" y="0"/>
                    </a:moveTo>
                    <a:lnTo>
                      <a:pt x="2" y="41"/>
                    </a:lnTo>
                    <a:lnTo>
                      <a:pt x="63" y="77"/>
                    </a:lnTo>
                    <a:lnTo>
                      <a:pt x="0" y="113"/>
                    </a:lnTo>
                    <a:lnTo>
                      <a:pt x="62" y="149"/>
                    </a:lnTo>
                    <a:lnTo>
                      <a:pt x="2" y="183"/>
                    </a:lnTo>
                    <a:lnTo>
                      <a:pt x="62" y="218"/>
                    </a:lnTo>
                    <a:lnTo>
                      <a:pt x="2" y="248"/>
                    </a:lnTo>
                    <a:lnTo>
                      <a:pt x="63" y="285"/>
                    </a:lnTo>
                    <a:lnTo>
                      <a:pt x="2" y="320"/>
                    </a:lnTo>
                    <a:lnTo>
                      <a:pt x="62" y="354"/>
                    </a:lnTo>
                    <a:lnTo>
                      <a:pt x="2" y="389"/>
                    </a:lnTo>
                    <a:lnTo>
                      <a:pt x="63" y="426"/>
                    </a:lnTo>
                    <a:lnTo>
                      <a:pt x="2" y="459"/>
                    </a:lnTo>
                    <a:lnTo>
                      <a:pt x="63" y="494"/>
                    </a:lnTo>
                    <a:lnTo>
                      <a:pt x="0" y="528"/>
                    </a:lnTo>
                    <a:lnTo>
                      <a:pt x="62" y="558"/>
                    </a:lnTo>
                    <a:lnTo>
                      <a:pt x="0" y="599"/>
                    </a:lnTo>
                    <a:lnTo>
                      <a:pt x="63" y="627"/>
                    </a:lnTo>
                    <a:lnTo>
                      <a:pt x="2" y="663"/>
                    </a:lnTo>
                    <a:lnTo>
                      <a:pt x="65" y="696"/>
                    </a:lnTo>
                    <a:lnTo>
                      <a:pt x="3" y="732"/>
                    </a:lnTo>
                    <a:lnTo>
                      <a:pt x="63" y="768"/>
                    </a:lnTo>
                    <a:lnTo>
                      <a:pt x="2" y="803"/>
                    </a:lnTo>
                    <a:lnTo>
                      <a:pt x="62" y="836"/>
                    </a:lnTo>
                    <a:lnTo>
                      <a:pt x="0" y="873"/>
                    </a:lnTo>
                    <a:lnTo>
                      <a:pt x="63" y="911"/>
                    </a:lnTo>
                    <a:lnTo>
                      <a:pt x="33" y="924"/>
                    </a:lnTo>
                    <a:lnTo>
                      <a:pt x="33" y="957"/>
                    </a:lnTo>
                    <a:lnTo>
                      <a:pt x="84" y="993"/>
                    </a:lnTo>
                    <a:lnTo>
                      <a:pt x="278" y="1002"/>
                    </a:lnTo>
                    <a:lnTo>
                      <a:pt x="291" y="1008"/>
                    </a:lnTo>
                    <a:lnTo>
                      <a:pt x="522" y="1010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05" name="Freeform 186">
                <a:extLst>
                  <a:ext uri="{FF2B5EF4-FFF2-40B4-BE49-F238E27FC236}">
                    <a16:creationId xmlns:a16="http://schemas.microsoft.com/office/drawing/2014/main" id="{862BBEDD-4244-3DA5-CEAB-49E75E4B367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50009" y="3301534"/>
                <a:ext cx="50171" cy="787570"/>
              </a:xfrm>
              <a:custGeom>
                <a:avLst/>
                <a:gdLst>
                  <a:gd name="T0" fmla="*/ 17 w 67"/>
                  <a:gd name="T1" fmla="*/ 0 h 1016"/>
                  <a:gd name="T2" fmla="*/ 2 w 67"/>
                  <a:gd name="T3" fmla="*/ 11 h 1016"/>
                  <a:gd name="T4" fmla="*/ 19 w 67"/>
                  <a:gd name="T5" fmla="*/ 23 h 1016"/>
                  <a:gd name="T6" fmla="*/ 1 w 67"/>
                  <a:gd name="T7" fmla="*/ 34 h 1016"/>
                  <a:gd name="T8" fmla="*/ 20 w 67"/>
                  <a:gd name="T9" fmla="*/ 45 h 1016"/>
                  <a:gd name="T10" fmla="*/ 1 w 67"/>
                  <a:gd name="T11" fmla="*/ 55 h 1016"/>
                  <a:gd name="T12" fmla="*/ 19 w 67"/>
                  <a:gd name="T13" fmla="*/ 66 h 1016"/>
                  <a:gd name="T14" fmla="*/ 1 w 67"/>
                  <a:gd name="T15" fmla="*/ 76 h 1016"/>
                  <a:gd name="T16" fmla="*/ 19 w 67"/>
                  <a:gd name="T17" fmla="*/ 85 h 1016"/>
                  <a:gd name="T18" fmla="*/ 1 w 67"/>
                  <a:gd name="T19" fmla="*/ 96 h 1016"/>
                  <a:gd name="T20" fmla="*/ 19 w 67"/>
                  <a:gd name="T21" fmla="*/ 107 h 1016"/>
                  <a:gd name="T22" fmla="*/ 1 w 67"/>
                  <a:gd name="T23" fmla="*/ 117 h 1016"/>
                  <a:gd name="T24" fmla="*/ 19 w 67"/>
                  <a:gd name="T25" fmla="*/ 127 h 1016"/>
                  <a:gd name="T26" fmla="*/ 1 w 67"/>
                  <a:gd name="T27" fmla="*/ 138 h 1016"/>
                  <a:gd name="T28" fmla="*/ 19 w 67"/>
                  <a:gd name="T29" fmla="*/ 148 h 1016"/>
                  <a:gd name="T30" fmla="*/ 1 w 67"/>
                  <a:gd name="T31" fmla="*/ 159 h 1016"/>
                  <a:gd name="T32" fmla="*/ 20 w 67"/>
                  <a:gd name="T33" fmla="*/ 169 h 1016"/>
                  <a:gd name="T34" fmla="*/ 1 w 67"/>
                  <a:gd name="T35" fmla="*/ 178 h 1016"/>
                  <a:gd name="T36" fmla="*/ 20 w 67"/>
                  <a:gd name="T37" fmla="*/ 190 h 1016"/>
                  <a:gd name="T38" fmla="*/ 1 w 67"/>
                  <a:gd name="T39" fmla="*/ 198 h 1016"/>
                  <a:gd name="T40" fmla="*/ 19 w 67"/>
                  <a:gd name="T41" fmla="*/ 209 h 1016"/>
                  <a:gd name="T42" fmla="*/ 1 w 67"/>
                  <a:gd name="T43" fmla="*/ 219 h 1016"/>
                  <a:gd name="T44" fmla="*/ 19 w 67"/>
                  <a:gd name="T45" fmla="*/ 230 h 1016"/>
                  <a:gd name="T46" fmla="*/ 1 w 67"/>
                  <a:gd name="T47" fmla="*/ 241 h 1016"/>
                  <a:gd name="T48" fmla="*/ 19 w 67"/>
                  <a:gd name="T49" fmla="*/ 251 h 1016"/>
                  <a:gd name="T50" fmla="*/ 1 w 67"/>
                  <a:gd name="T51" fmla="*/ 261 h 1016"/>
                  <a:gd name="T52" fmla="*/ 20 w 67"/>
                  <a:gd name="T53" fmla="*/ 272 h 1016"/>
                  <a:gd name="T54" fmla="*/ 1 w 67"/>
                  <a:gd name="T55" fmla="*/ 283 h 1016"/>
                  <a:gd name="T56" fmla="*/ 10 w 67"/>
                  <a:gd name="T57" fmla="*/ 287 h 1016"/>
                  <a:gd name="T58" fmla="*/ 10 w 67"/>
                  <a:gd name="T59" fmla="*/ 297 h 1016"/>
                  <a:gd name="T60" fmla="*/ 0 w 67"/>
                  <a:gd name="T61" fmla="*/ 304 h 101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7"/>
                  <a:gd name="T94" fmla="*/ 0 h 1016"/>
                  <a:gd name="T95" fmla="*/ 67 w 67"/>
                  <a:gd name="T96" fmla="*/ 1016 h 101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7" h="1016">
                    <a:moveTo>
                      <a:pt x="57" y="0"/>
                    </a:moveTo>
                    <a:lnTo>
                      <a:pt x="6" y="38"/>
                    </a:lnTo>
                    <a:lnTo>
                      <a:pt x="65" y="77"/>
                    </a:lnTo>
                    <a:lnTo>
                      <a:pt x="4" y="113"/>
                    </a:lnTo>
                    <a:lnTo>
                      <a:pt x="67" y="149"/>
                    </a:lnTo>
                    <a:lnTo>
                      <a:pt x="5" y="185"/>
                    </a:lnTo>
                    <a:lnTo>
                      <a:pt x="65" y="219"/>
                    </a:lnTo>
                    <a:lnTo>
                      <a:pt x="5" y="254"/>
                    </a:lnTo>
                    <a:lnTo>
                      <a:pt x="65" y="284"/>
                    </a:lnTo>
                    <a:lnTo>
                      <a:pt x="4" y="321"/>
                    </a:lnTo>
                    <a:lnTo>
                      <a:pt x="65" y="356"/>
                    </a:lnTo>
                    <a:lnTo>
                      <a:pt x="5" y="390"/>
                    </a:lnTo>
                    <a:lnTo>
                      <a:pt x="65" y="425"/>
                    </a:lnTo>
                    <a:lnTo>
                      <a:pt x="4" y="462"/>
                    </a:lnTo>
                    <a:lnTo>
                      <a:pt x="65" y="495"/>
                    </a:lnTo>
                    <a:lnTo>
                      <a:pt x="4" y="530"/>
                    </a:lnTo>
                    <a:lnTo>
                      <a:pt x="67" y="564"/>
                    </a:lnTo>
                    <a:lnTo>
                      <a:pt x="5" y="594"/>
                    </a:lnTo>
                    <a:lnTo>
                      <a:pt x="67" y="635"/>
                    </a:lnTo>
                    <a:lnTo>
                      <a:pt x="4" y="663"/>
                    </a:lnTo>
                    <a:lnTo>
                      <a:pt x="65" y="699"/>
                    </a:lnTo>
                    <a:lnTo>
                      <a:pt x="2" y="732"/>
                    </a:lnTo>
                    <a:lnTo>
                      <a:pt x="64" y="768"/>
                    </a:lnTo>
                    <a:lnTo>
                      <a:pt x="4" y="804"/>
                    </a:lnTo>
                    <a:lnTo>
                      <a:pt x="65" y="839"/>
                    </a:lnTo>
                    <a:lnTo>
                      <a:pt x="5" y="872"/>
                    </a:lnTo>
                    <a:lnTo>
                      <a:pt x="67" y="909"/>
                    </a:lnTo>
                    <a:lnTo>
                      <a:pt x="4" y="947"/>
                    </a:lnTo>
                    <a:lnTo>
                      <a:pt x="34" y="960"/>
                    </a:lnTo>
                    <a:lnTo>
                      <a:pt x="34" y="993"/>
                    </a:lnTo>
                    <a:lnTo>
                      <a:pt x="0" y="1016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06" name="Rectangle 202">
                <a:extLst>
                  <a:ext uri="{FF2B5EF4-FFF2-40B4-BE49-F238E27FC236}">
                    <a16:creationId xmlns:a16="http://schemas.microsoft.com/office/drawing/2014/main" id="{6AA6BA5F-5615-D03D-D396-6355E9F2111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4117601"/>
                <a:ext cx="913112" cy="10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7" name="Line 203">
                <a:extLst>
                  <a:ext uri="{FF2B5EF4-FFF2-40B4-BE49-F238E27FC236}">
                    <a16:creationId xmlns:a16="http://schemas.microsoft.com/office/drawing/2014/main" id="{10B81B00-148D-9559-217B-7FBC13BE9EC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774411" y="3278217"/>
                <a:ext cx="0" cy="97410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8" name="AutoShape 204">
                <a:extLst>
                  <a:ext uri="{FF2B5EF4-FFF2-40B4-BE49-F238E27FC236}">
                    <a16:creationId xmlns:a16="http://schemas.microsoft.com/office/drawing/2014/main" id="{B85826A9-9999-8324-9296-F5E43E5BE7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44992" y="4058015"/>
                <a:ext cx="45154" cy="49223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34FC3603-A745-5820-B9C9-95661FB33FAF}"/>
                </a:ext>
              </a:extLst>
            </p:cNvPr>
            <p:cNvGrpSpPr/>
            <p:nvPr/>
          </p:nvGrpSpPr>
          <p:grpSpPr>
            <a:xfrm>
              <a:off x="2346964" y="1275371"/>
              <a:ext cx="291207" cy="1390865"/>
              <a:chOff x="10916719" y="3142595"/>
              <a:chExt cx="291207" cy="1390865"/>
            </a:xfrm>
          </p:grpSpPr>
          <p:sp>
            <p:nvSpPr>
              <p:cNvPr id="243" name="Line 825">
                <a:extLst>
                  <a:ext uri="{FF2B5EF4-FFF2-40B4-BE49-F238E27FC236}">
                    <a16:creationId xmlns:a16="http://schemas.microsoft.com/office/drawing/2014/main" id="{03DE3C31-A5A4-4B3B-39EC-3D9548F924A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4" name="Line 826">
                <a:extLst>
                  <a:ext uri="{FF2B5EF4-FFF2-40B4-BE49-F238E27FC236}">
                    <a16:creationId xmlns:a16="http://schemas.microsoft.com/office/drawing/2014/main" id="{96DBF64D-B894-D444-A8D8-3315DB2561C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5" name="Line 827">
                <a:extLst>
                  <a:ext uri="{FF2B5EF4-FFF2-40B4-BE49-F238E27FC236}">
                    <a16:creationId xmlns:a16="http://schemas.microsoft.com/office/drawing/2014/main" id="{4D229FD5-5BCA-FB4C-7CBC-5742AA2F332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6" name="Line 828">
                <a:extLst>
                  <a:ext uri="{FF2B5EF4-FFF2-40B4-BE49-F238E27FC236}">
                    <a16:creationId xmlns:a16="http://schemas.microsoft.com/office/drawing/2014/main" id="{FF7D4937-5F7A-077D-DB54-985E6708603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7" name="Line 829">
                <a:extLst>
                  <a:ext uri="{FF2B5EF4-FFF2-40B4-BE49-F238E27FC236}">
                    <a16:creationId xmlns:a16="http://schemas.microsoft.com/office/drawing/2014/main" id="{B4FC8F80-EE97-51B3-0665-2FDA38F0318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8" name="Line 830">
                <a:extLst>
                  <a:ext uri="{FF2B5EF4-FFF2-40B4-BE49-F238E27FC236}">
                    <a16:creationId xmlns:a16="http://schemas.microsoft.com/office/drawing/2014/main" id="{2F92AD53-52B5-8D70-FB15-12AEAD1D611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9" name="Line 831">
                <a:extLst>
                  <a:ext uri="{FF2B5EF4-FFF2-40B4-BE49-F238E27FC236}">
                    <a16:creationId xmlns:a16="http://schemas.microsoft.com/office/drawing/2014/main" id="{D3563672-CEE9-1775-F795-5F8191E2B3F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0" name="Line 832">
                <a:extLst>
                  <a:ext uri="{FF2B5EF4-FFF2-40B4-BE49-F238E27FC236}">
                    <a16:creationId xmlns:a16="http://schemas.microsoft.com/office/drawing/2014/main" id="{2B987C29-9ADF-8235-0F88-EC96D2D940F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1" name="Line 833">
                <a:extLst>
                  <a:ext uri="{FF2B5EF4-FFF2-40B4-BE49-F238E27FC236}">
                    <a16:creationId xmlns:a16="http://schemas.microsoft.com/office/drawing/2014/main" id="{CC35D979-39AA-C891-B574-193257ED1EA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2" name="Line 834">
                <a:extLst>
                  <a:ext uri="{FF2B5EF4-FFF2-40B4-BE49-F238E27FC236}">
                    <a16:creationId xmlns:a16="http://schemas.microsoft.com/office/drawing/2014/main" id="{05DE8F8C-F5A9-EA87-5B29-B32E054B816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3" name="Line 835">
                <a:extLst>
                  <a:ext uri="{FF2B5EF4-FFF2-40B4-BE49-F238E27FC236}">
                    <a16:creationId xmlns:a16="http://schemas.microsoft.com/office/drawing/2014/main" id="{2BF25ABC-FCB0-3583-D391-114A0AAE75A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4" name="Line 836">
                <a:extLst>
                  <a:ext uri="{FF2B5EF4-FFF2-40B4-BE49-F238E27FC236}">
                    <a16:creationId xmlns:a16="http://schemas.microsoft.com/office/drawing/2014/main" id="{1D86CE3E-34DB-3737-77DC-0D2ACB93A9B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5" name="Line 837">
                <a:extLst>
                  <a:ext uri="{FF2B5EF4-FFF2-40B4-BE49-F238E27FC236}">
                    <a16:creationId xmlns:a16="http://schemas.microsoft.com/office/drawing/2014/main" id="{A6885B7E-0B6A-CCC5-776F-D240A5EA4FA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6" name="Line 838">
                <a:extLst>
                  <a:ext uri="{FF2B5EF4-FFF2-40B4-BE49-F238E27FC236}">
                    <a16:creationId xmlns:a16="http://schemas.microsoft.com/office/drawing/2014/main" id="{2DB28905-42A3-9F89-8A40-B10EC10F7A5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7" name="Line 839">
                <a:extLst>
                  <a:ext uri="{FF2B5EF4-FFF2-40B4-BE49-F238E27FC236}">
                    <a16:creationId xmlns:a16="http://schemas.microsoft.com/office/drawing/2014/main" id="{90B5D103-78A2-C9AE-E758-1A1C67CECE2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8" name="Line 840">
                <a:extLst>
                  <a:ext uri="{FF2B5EF4-FFF2-40B4-BE49-F238E27FC236}">
                    <a16:creationId xmlns:a16="http://schemas.microsoft.com/office/drawing/2014/main" id="{BA85A4B6-375D-337C-E5FA-2E420F93ACB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59" name="Line 841">
                <a:extLst>
                  <a:ext uri="{FF2B5EF4-FFF2-40B4-BE49-F238E27FC236}">
                    <a16:creationId xmlns:a16="http://schemas.microsoft.com/office/drawing/2014/main" id="{01036FDA-F36B-CB2E-A551-43160626436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0" name="Line 842">
                <a:extLst>
                  <a:ext uri="{FF2B5EF4-FFF2-40B4-BE49-F238E27FC236}">
                    <a16:creationId xmlns:a16="http://schemas.microsoft.com/office/drawing/2014/main" id="{6D5D1714-74AB-15FF-786E-2027669019C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1" name="Line 843">
                <a:extLst>
                  <a:ext uri="{FF2B5EF4-FFF2-40B4-BE49-F238E27FC236}">
                    <a16:creationId xmlns:a16="http://schemas.microsoft.com/office/drawing/2014/main" id="{292CA1C0-1A52-ABE3-54B2-1F1ADACF2CE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2" name="Line 844">
                <a:extLst>
                  <a:ext uri="{FF2B5EF4-FFF2-40B4-BE49-F238E27FC236}">
                    <a16:creationId xmlns:a16="http://schemas.microsoft.com/office/drawing/2014/main" id="{8BBD7C96-48D1-19D2-AE85-2F1CCF306B1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3" name="Line 845">
                <a:extLst>
                  <a:ext uri="{FF2B5EF4-FFF2-40B4-BE49-F238E27FC236}">
                    <a16:creationId xmlns:a16="http://schemas.microsoft.com/office/drawing/2014/main" id="{DE96BA24-083F-D6FD-9C06-DB22A4A7A5A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4" name="Line 846">
                <a:extLst>
                  <a:ext uri="{FF2B5EF4-FFF2-40B4-BE49-F238E27FC236}">
                    <a16:creationId xmlns:a16="http://schemas.microsoft.com/office/drawing/2014/main" id="{47DF0D9A-04A6-4828-D7B3-02473FDEBAF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5" name="Freeform 866">
                <a:extLst>
                  <a:ext uri="{FF2B5EF4-FFF2-40B4-BE49-F238E27FC236}">
                    <a16:creationId xmlns:a16="http://schemas.microsoft.com/office/drawing/2014/main" id="{9233AA35-C751-B209-5CBF-3C8AA3FA041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66" name="Line 870">
                <a:extLst>
                  <a:ext uri="{FF2B5EF4-FFF2-40B4-BE49-F238E27FC236}">
                    <a16:creationId xmlns:a16="http://schemas.microsoft.com/office/drawing/2014/main" id="{BA066182-426E-115F-01B1-89CB290F8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242" name="Rectangle 447">
              <a:extLst>
                <a:ext uri="{FF2B5EF4-FFF2-40B4-BE49-F238E27FC236}">
                  <a16:creationId xmlns:a16="http://schemas.microsoft.com/office/drawing/2014/main" id="{F2BE641A-731E-0BA5-8EF2-B3F139C14C9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19437" y="1073201"/>
              <a:ext cx="572095" cy="3750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altLang="ja-JP" sz="1600" b="0" dirty="0">
                  <a:latin typeface="Arial" pitchFamily="34" charset="0"/>
                  <a:cs typeface="Arial" pitchFamily="34" charset="0"/>
                </a:rPr>
                <a:t>holder</a:t>
              </a:r>
              <a:endParaRPr lang="ja-JP" altLang="en-US" sz="1600" b="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7" name="AutoShape 463">
            <a:extLst>
              <a:ext uri="{FF2B5EF4-FFF2-40B4-BE49-F238E27FC236}">
                <a16:creationId xmlns:a16="http://schemas.microsoft.com/office/drawing/2014/main" id="{D590D419-3483-DA62-240E-F72153D3E9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200807" flipV="1">
            <a:off x="6366514" y="1376656"/>
            <a:ext cx="172734" cy="101233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200 w 21600"/>
              <a:gd name="T13" fmla="*/ 4504 h 21600"/>
              <a:gd name="T14" fmla="*/ 17400 w 21600"/>
              <a:gd name="T15" fmla="*/ 1709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336" y="21600"/>
                </a:lnTo>
                <a:lnTo>
                  <a:pt x="16264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0195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 b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8" name="Picture 387">
            <a:extLst>
              <a:ext uri="{FF2B5EF4-FFF2-40B4-BE49-F238E27FC236}">
                <a16:creationId xmlns:a16="http://schemas.microsoft.com/office/drawing/2014/main" id="{74C489B2-C413-51C2-E414-5D097D5E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002" y="956975"/>
            <a:ext cx="1548518" cy="2316681"/>
          </a:xfrm>
          <a:prstGeom prst="rect">
            <a:avLst/>
          </a:prstGeom>
        </p:spPr>
      </p:pic>
      <p:sp>
        <p:nvSpPr>
          <p:cNvPr id="389" name="TextBox 388">
            <a:extLst>
              <a:ext uri="{FF2B5EF4-FFF2-40B4-BE49-F238E27FC236}">
                <a16:creationId xmlns:a16="http://schemas.microsoft.com/office/drawing/2014/main" id="{C7BFF15B-120B-1E0C-EDC0-0537EA17ED12}"/>
              </a:ext>
            </a:extLst>
          </p:cNvPr>
          <p:cNvSpPr txBox="1"/>
          <p:nvPr/>
        </p:nvSpPr>
        <p:spPr>
          <a:xfrm>
            <a:off x="696286" y="3643752"/>
            <a:ext cx="7297511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Chip </a:t>
            </a:r>
            <a:r>
              <a:rPr lang="de-DE" sz="3200" b="1" dirty="0" err="1">
                <a:solidFill>
                  <a:srgbClr val="FF0000"/>
                </a:solidFill>
              </a:rPr>
              <a:t>Evacuation</a:t>
            </a: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err="1">
                <a:solidFill>
                  <a:srgbClr val="FF0000"/>
                </a:solidFill>
              </a:rPr>
              <a:t>is</a:t>
            </a: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err="1">
                <a:solidFill>
                  <a:srgbClr val="FF0000"/>
                </a:solidFill>
              </a:rPr>
              <a:t>most</a:t>
            </a: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err="1">
                <a:solidFill>
                  <a:srgbClr val="FF0000"/>
                </a:solidFill>
              </a:rPr>
              <a:t>important</a:t>
            </a: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err="1">
                <a:solidFill>
                  <a:srgbClr val="FF0000"/>
                </a:solidFill>
              </a:rPr>
              <a:t>factor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393" name="Picture 392" descr="A green and red check marks&#10;&#10;AI-generated content may be incorrect.">
            <a:extLst>
              <a:ext uri="{FF2B5EF4-FFF2-40B4-BE49-F238E27FC236}">
                <a16:creationId xmlns:a16="http://schemas.microsoft.com/office/drawing/2014/main" id="{80BDB5E1-19DA-E8AA-9D19-6B1B0979F9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714"/>
          <a:stretch>
            <a:fillRect/>
          </a:stretch>
        </p:blipFill>
        <p:spPr>
          <a:xfrm>
            <a:off x="5000232" y="799735"/>
            <a:ext cx="799765" cy="674339"/>
          </a:xfrm>
          <a:prstGeom prst="rect">
            <a:avLst/>
          </a:prstGeom>
        </p:spPr>
      </p:pic>
      <p:pic>
        <p:nvPicPr>
          <p:cNvPr id="394" name="Picture 393" descr="A green and red check marks&#10;&#10;AI-generated content may be incorrect.">
            <a:extLst>
              <a:ext uri="{FF2B5EF4-FFF2-40B4-BE49-F238E27FC236}">
                <a16:creationId xmlns:a16="http://schemas.microsoft.com/office/drawing/2014/main" id="{7C23ED1C-378A-2179-8DA9-4F8B95D2F4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447" r="5573"/>
          <a:stretch>
            <a:fillRect/>
          </a:stretch>
        </p:blipFill>
        <p:spPr>
          <a:xfrm>
            <a:off x="89997" y="1548072"/>
            <a:ext cx="726114" cy="781159"/>
          </a:xfrm>
          <a:prstGeom prst="rect">
            <a:avLst/>
          </a:prstGeom>
        </p:spPr>
      </p:pic>
      <p:pic>
        <p:nvPicPr>
          <p:cNvPr id="395" name="Picture 394" descr="A green and red check marks&#10;&#10;AI-generated content may be incorrect.">
            <a:extLst>
              <a:ext uri="{FF2B5EF4-FFF2-40B4-BE49-F238E27FC236}">
                <a16:creationId xmlns:a16="http://schemas.microsoft.com/office/drawing/2014/main" id="{9583F900-375A-AE3D-3342-CEED961506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887"/>
          <a:stretch>
            <a:fillRect/>
          </a:stretch>
        </p:blipFill>
        <p:spPr>
          <a:xfrm>
            <a:off x="877451" y="678362"/>
            <a:ext cx="705346" cy="67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3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英文螺纹铣刀欧洲对比">
            <a:hlinkClick r:id="" action="ppaction://media"/>
            <a:extLst>
              <a:ext uri="{FF2B5EF4-FFF2-40B4-BE49-F238E27FC236}">
                <a16:creationId xmlns:a16="http://schemas.microsoft.com/office/drawing/2014/main" id="{B1885AF8-78EF-D5FA-C232-A8BCFA5BD9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6309" y="995360"/>
            <a:ext cx="9319382" cy="524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6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DF603EAC-1AD7-9149-773F-4A2C5F022006}"/>
              </a:ext>
            </a:extLst>
          </p:cNvPr>
          <p:cNvSpPr/>
          <p:nvPr/>
        </p:nvSpPr>
        <p:spPr>
          <a:xfrm>
            <a:off x="111212" y="871760"/>
            <a:ext cx="7154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General </a:t>
            </a:r>
            <a:r>
              <a:rPr lang="de-DE" sz="2400" b="1" dirty="0" err="1">
                <a:solidFill>
                  <a:srgbClr val="0070C0"/>
                </a:solidFill>
              </a:rPr>
              <a:t>application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of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direct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hard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threading</a:t>
            </a:r>
            <a:endParaRPr lang="en-GB" sz="2400" b="1" dirty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Fixing threads of stamping die and </a:t>
            </a:r>
            <a:r>
              <a:rPr lang="de-DE" sz="2000" b="1" dirty="0" err="1"/>
              <a:t>pressing</a:t>
            </a:r>
            <a:r>
              <a:rPr lang="de-DE" sz="2000" b="1" dirty="0"/>
              <a:t> die </a:t>
            </a:r>
          </a:p>
          <a:p>
            <a:r>
              <a:rPr lang="de-DE" sz="2000" b="1" dirty="0"/>
              <a:t>        (hardened tool steel and high speed steel and powder </a:t>
            </a:r>
            <a:r>
              <a:rPr lang="de-DE" sz="2000" b="1" dirty="0" err="1"/>
              <a:t>steel</a:t>
            </a:r>
            <a:r>
              <a:rPr lang="de-DE" sz="2000" b="1" dirty="0"/>
              <a:t>)</a:t>
            </a:r>
          </a:p>
          <a:p>
            <a:endParaRPr lang="de-DE" sz="2000" b="1" dirty="0"/>
          </a:p>
          <a:p>
            <a:r>
              <a:rPr lang="de-DE" sz="2000" b="1" dirty="0"/>
              <a:t>2.     </a:t>
            </a:r>
            <a:r>
              <a:rPr lang="de-DE" sz="2000" b="1" dirty="0" err="1"/>
              <a:t>Plastic</a:t>
            </a:r>
            <a:r>
              <a:rPr lang="de-DE" sz="2000" b="1" dirty="0"/>
              <a:t> mold cooling hole </a:t>
            </a:r>
            <a:r>
              <a:rPr lang="de-DE" sz="2000" b="1" dirty="0" err="1"/>
              <a:t>threads</a:t>
            </a:r>
            <a:endParaRPr lang="de-DE" sz="2000" b="1" dirty="0"/>
          </a:p>
          <a:p>
            <a:r>
              <a:rPr lang="de-DE" sz="2000" b="1" dirty="0"/>
              <a:t>        (hardened tool steel and some softer tool steel)</a:t>
            </a:r>
            <a:endParaRPr lang="en-GB" sz="2000" dirty="0"/>
          </a:p>
          <a:p>
            <a:r>
              <a:rPr lang="en-GB" sz="2000" dirty="0"/>
              <a:t> 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91DC4985-AF0B-8CFF-5AE1-8DE93E52EEDD}"/>
              </a:ext>
            </a:extLst>
          </p:cNvPr>
          <p:cNvSpPr/>
          <p:nvPr/>
        </p:nvSpPr>
        <p:spPr>
          <a:xfrm>
            <a:off x="229263" y="3081459"/>
            <a:ext cx="666850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err="1">
                <a:solidFill>
                  <a:srgbClr val="0070C0"/>
                </a:solidFill>
              </a:rPr>
              <a:t>Some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reasons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of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direct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hard</a:t>
            </a:r>
            <a:r>
              <a:rPr lang="de-DE" sz="2400" b="1" dirty="0">
                <a:solidFill>
                  <a:srgbClr val="0070C0"/>
                </a:solidFill>
              </a:rPr>
              <a:t> </a:t>
            </a:r>
            <a:r>
              <a:rPr lang="de-DE" sz="2400" b="1" dirty="0" err="1">
                <a:solidFill>
                  <a:srgbClr val="0070C0"/>
                </a:solidFill>
              </a:rPr>
              <a:t>threading</a:t>
            </a:r>
            <a:endParaRPr lang="en-GB" sz="2400" b="1" dirty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Modification (for example M4 to M6 )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Repair (smaller to bigger)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Forget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Fast delivery </a:t>
            </a:r>
          </a:p>
        </p:txBody>
      </p:sp>
      <p:sp>
        <p:nvSpPr>
          <p:cNvPr id="19" name="Rectangle 24">
            <a:extLst>
              <a:ext uri="{FF2B5EF4-FFF2-40B4-BE49-F238E27FC236}">
                <a16:creationId xmlns:a16="http://schemas.microsoft.com/office/drawing/2014/main" id="{D12F7D08-9B9C-8C2C-7DA6-27A5FF2CAC2D}"/>
              </a:ext>
            </a:extLst>
          </p:cNvPr>
          <p:cNvSpPr/>
          <p:nvPr/>
        </p:nvSpPr>
        <p:spPr>
          <a:xfrm>
            <a:off x="229263" y="4942821"/>
            <a:ext cx="91517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Current methods that users are </a:t>
            </a:r>
            <a:r>
              <a:rPr lang="de-DE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using</a:t>
            </a:r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EDM (Electronic </a:t>
            </a:r>
            <a:r>
              <a:rPr lang="de-DE" sz="2000" b="1" dirty="0" err="1"/>
              <a:t>Discharge</a:t>
            </a:r>
            <a:r>
              <a:rPr lang="de-DE" sz="2000" b="1" dirty="0"/>
              <a:t> </a:t>
            </a:r>
            <a:r>
              <a:rPr lang="de-DE" sz="2000" b="1" dirty="0" err="1"/>
              <a:t>Machining</a:t>
            </a:r>
            <a:r>
              <a:rPr lang="de-DE" sz="2000" b="1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b="1" dirty="0" err="1"/>
              <a:t>Drill+Tap</a:t>
            </a:r>
            <a:endParaRPr lang="de-DE" sz="2000" b="1" dirty="0"/>
          </a:p>
          <a:p>
            <a:pPr marL="457200" indent="-457200">
              <a:buFont typeface="+mj-lt"/>
              <a:buAutoNum type="arabicPeriod"/>
            </a:pPr>
            <a:r>
              <a:rPr lang="de-DE" sz="2000" b="1" dirty="0" err="1"/>
              <a:t>Drill+thread</a:t>
            </a:r>
            <a:r>
              <a:rPr lang="de-DE" sz="2000" b="1" dirty="0"/>
              <a:t> </a:t>
            </a:r>
            <a:r>
              <a:rPr lang="de-DE" sz="2000" b="1" dirty="0" err="1"/>
              <a:t>mill</a:t>
            </a:r>
            <a:endParaRPr lang="de-DE" sz="2000" b="1" dirty="0"/>
          </a:p>
          <a:p>
            <a:pPr marL="457200" indent="-457200">
              <a:buFont typeface="+mj-lt"/>
              <a:buAutoNum type="arabicPeriod"/>
            </a:pPr>
            <a:r>
              <a:rPr lang="de-DE" sz="2000" b="1" dirty="0"/>
              <a:t>Thread </a:t>
            </a:r>
            <a:r>
              <a:rPr lang="de-DE" sz="2000" b="1" dirty="0" err="1"/>
              <a:t>mill</a:t>
            </a:r>
            <a:r>
              <a:rPr lang="de-DE" sz="2000" b="1" dirty="0"/>
              <a:t> </a:t>
            </a:r>
            <a:r>
              <a:rPr lang="de-DE" sz="2000" b="1" dirty="0" err="1"/>
              <a:t>from</a:t>
            </a:r>
            <a:r>
              <a:rPr lang="de-DE" sz="2000" b="1" dirty="0"/>
              <a:t> </a:t>
            </a:r>
            <a:r>
              <a:rPr lang="de-DE" sz="2000" b="1" dirty="0" err="1"/>
              <a:t>competitor</a:t>
            </a:r>
            <a:endParaRPr lang="en-GB" sz="2000" dirty="0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B5E3A709-7824-7B25-891C-CBD2AC20B8E7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Hard</a:t>
            </a: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Threading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27740F-DF90-3C89-9CE0-8614EC4F6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877040">
            <a:off x="6348348" y="3029678"/>
            <a:ext cx="4633362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5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0C2ECB8E-F662-283C-7AD7-A52587C39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22056"/>
            <a:ext cx="7528441" cy="528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67622C-5EDB-9EB0-4950-CC04F8681ACD}"/>
              </a:ext>
            </a:extLst>
          </p:cNvPr>
          <p:cNvSpPr txBox="1"/>
          <p:nvPr/>
        </p:nvSpPr>
        <p:spPr>
          <a:xfrm>
            <a:off x="7682540" y="3326182"/>
            <a:ext cx="40059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Possible </a:t>
            </a:r>
            <a:r>
              <a:rPr lang="de-DE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</a:t>
            </a:r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open </a:t>
            </a:r>
            <a:r>
              <a:rPr lang="de-DE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threads</a:t>
            </a:r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de-DE" sz="32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WITHOUT </a:t>
            </a:r>
            <a:r>
              <a:rPr lang="de-DE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pre</a:t>
            </a:r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-holes 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(drill)</a:t>
            </a:r>
            <a:r>
              <a:rPr lang="de-D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6EEAD9F2-2515-5757-AD47-9E83057A782E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HSXDT Line up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320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Screenshot, Reihe, Schrift enthält.&#10;&#10;KI-generierte Inhalte können fehlerhaft sein.">
            <a:extLst>
              <a:ext uri="{FF2B5EF4-FFF2-40B4-BE49-F238E27FC236}">
                <a16:creationId xmlns:a16="http://schemas.microsoft.com/office/drawing/2014/main" id="{9CE8327F-C5E7-E9D9-76CB-8C62B0E78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85" y="884696"/>
            <a:ext cx="9181215" cy="1620215"/>
          </a:xfrm>
          <a:prstGeom prst="rect">
            <a:avLst/>
          </a:prstGeom>
        </p:spPr>
      </p:pic>
      <p:sp>
        <p:nvSpPr>
          <p:cNvPr id="4" name="テキスト ボックス 1">
            <a:extLst>
              <a:ext uri="{FF2B5EF4-FFF2-40B4-BE49-F238E27FC236}">
                <a16:creationId xmlns:a16="http://schemas.microsoft.com/office/drawing/2014/main" id="{C5DFC174-4446-78CB-78BC-682DF39CD42C}"/>
              </a:ext>
            </a:extLst>
          </p:cNvPr>
          <p:cNvSpPr txBox="1"/>
          <p:nvPr/>
        </p:nvSpPr>
        <p:spPr>
          <a:xfrm>
            <a:off x="8874307" y="3212831"/>
            <a:ext cx="2160240" cy="46166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de-DE" altLang="ja-JP" sz="2400" b="1" dirty="0">
                <a:latin typeface="Arial" pitchFamily="34" charset="0"/>
                <a:ea typeface="+mj-ea"/>
                <a:cs typeface="Arial" pitchFamily="34" charset="0"/>
              </a:rPr>
              <a:t>Parts making</a:t>
            </a:r>
            <a:endParaRPr kumimoji="1" lang="ja-JP" altLang="en-US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テキスト ボックス 2">
            <a:extLst>
              <a:ext uri="{FF2B5EF4-FFF2-40B4-BE49-F238E27FC236}">
                <a16:creationId xmlns:a16="http://schemas.microsoft.com/office/drawing/2014/main" id="{834F0CCD-C2A2-D64A-0AAF-348AB1348404}"/>
              </a:ext>
            </a:extLst>
          </p:cNvPr>
          <p:cNvSpPr txBox="1"/>
          <p:nvPr/>
        </p:nvSpPr>
        <p:spPr>
          <a:xfrm>
            <a:off x="5574128" y="3198167"/>
            <a:ext cx="2078707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de-DE" altLang="ja-JP" sz="2400" b="1" dirty="0">
                <a:latin typeface="Arial" pitchFamily="34" charset="0"/>
                <a:ea typeface="+mj-ea"/>
                <a:cs typeface="Arial" pitchFamily="34" charset="0"/>
              </a:rPr>
              <a:t>Mold making </a:t>
            </a:r>
            <a:endParaRPr kumimoji="1" lang="ja-JP" altLang="en-US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テキスト ボックス 3">
            <a:extLst>
              <a:ext uri="{FF2B5EF4-FFF2-40B4-BE49-F238E27FC236}">
                <a16:creationId xmlns:a16="http://schemas.microsoft.com/office/drawing/2014/main" id="{01A760DE-9226-E575-9BBD-8E1B63C4592C}"/>
              </a:ext>
            </a:extLst>
          </p:cNvPr>
          <p:cNvSpPr txBox="1"/>
          <p:nvPr/>
        </p:nvSpPr>
        <p:spPr>
          <a:xfrm>
            <a:off x="5710432" y="4171940"/>
            <a:ext cx="187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dirty="0">
                <a:latin typeface="Arial" pitchFamily="34" charset="0"/>
                <a:ea typeface="+mj-ea"/>
                <a:cs typeface="Arial" pitchFamily="34" charset="0"/>
              </a:rPr>
              <a:t>Hardened steel</a:t>
            </a:r>
            <a:endParaRPr kumimoji="1" lang="ja-JP" altLang="en-US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テキスト ボックス 4">
            <a:extLst>
              <a:ext uri="{FF2B5EF4-FFF2-40B4-BE49-F238E27FC236}">
                <a16:creationId xmlns:a16="http://schemas.microsoft.com/office/drawing/2014/main" id="{D172C91B-22AA-C10D-C23D-A14352E5E9D9}"/>
              </a:ext>
            </a:extLst>
          </p:cNvPr>
          <p:cNvSpPr txBox="1"/>
          <p:nvPr/>
        </p:nvSpPr>
        <p:spPr>
          <a:xfrm>
            <a:off x="9218845" y="419161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b="0" dirty="0">
                <a:latin typeface="Arial" pitchFamily="34" charset="0"/>
                <a:ea typeface="+mj-ea"/>
                <a:cs typeface="Arial" pitchFamily="34" charset="0"/>
              </a:rPr>
              <a:t>Super alloy</a:t>
            </a:r>
            <a:endParaRPr kumimoji="1" lang="ja-JP" altLang="en-US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0A9ED57C-4066-B920-88C1-3AE30CD58E97}"/>
              </a:ext>
            </a:extLst>
          </p:cNvPr>
          <p:cNvSpPr txBox="1"/>
          <p:nvPr/>
        </p:nvSpPr>
        <p:spPr>
          <a:xfrm>
            <a:off x="9331027" y="5724891"/>
            <a:ext cx="144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b="0" dirty="0">
                <a:latin typeface="Arial" pitchFamily="34" charset="0"/>
                <a:ea typeface="+mj-ea"/>
                <a:cs typeface="Arial" pitchFamily="34" charset="0"/>
              </a:rPr>
              <a:t>Aluminium</a:t>
            </a:r>
            <a:endParaRPr kumimoji="1" lang="ja-JP" altLang="en-US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テキスト ボックス 7">
            <a:extLst>
              <a:ext uri="{FF2B5EF4-FFF2-40B4-BE49-F238E27FC236}">
                <a16:creationId xmlns:a16="http://schemas.microsoft.com/office/drawing/2014/main" id="{261D10ED-FB3A-F152-7029-252776E0B36A}"/>
              </a:ext>
            </a:extLst>
          </p:cNvPr>
          <p:cNvSpPr txBox="1"/>
          <p:nvPr/>
        </p:nvSpPr>
        <p:spPr>
          <a:xfrm>
            <a:off x="5740895" y="485732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b="0" dirty="0">
                <a:latin typeface="Arial" pitchFamily="34" charset="0"/>
                <a:ea typeface="+mj-ea"/>
                <a:cs typeface="Arial" pitchFamily="34" charset="0"/>
              </a:rPr>
              <a:t>Pre-hardened steel</a:t>
            </a:r>
            <a:endParaRPr kumimoji="1" lang="ja-JP" altLang="en-US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A86A0DA6-48BD-C1DD-02EC-45D02D70FAB2}"/>
              </a:ext>
            </a:extLst>
          </p:cNvPr>
          <p:cNvSpPr txBox="1"/>
          <p:nvPr/>
        </p:nvSpPr>
        <p:spPr>
          <a:xfrm>
            <a:off x="9118279" y="4857326"/>
            <a:ext cx="2145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b="0" dirty="0">
                <a:latin typeface="Arial" pitchFamily="34" charset="0"/>
                <a:ea typeface="+mj-ea"/>
                <a:cs typeface="Arial" pitchFamily="34" charset="0"/>
              </a:rPr>
              <a:t>Stainless steel</a:t>
            </a:r>
            <a:endParaRPr kumimoji="1" lang="ja-JP" altLang="en-US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テキスト ボックス 10">
            <a:extLst>
              <a:ext uri="{FF2B5EF4-FFF2-40B4-BE49-F238E27FC236}">
                <a16:creationId xmlns:a16="http://schemas.microsoft.com/office/drawing/2014/main" id="{03BD53EC-6A01-FD0E-CA7B-B39A4860E0FD}"/>
              </a:ext>
            </a:extLst>
          </p:cNvPr>
          <p:cNvSpPr txBox="1"/>
          <p:nvPr/>
        </p:nvSpPr>
        <p:spPr>
          <a:xfrm>
            <a:off x="6108480" y="5673416"/>
            <a:ext cx="144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dirty="0">
                <a:latin typeface="Arial" pitchFamily="34" charset="0"/>
                <a:ea typeface="+mj-ea"/>
                <a:cs typeface="Arial" pitchFamily="34" charset="0"/>
              </a:rPr>
              <a:t>Copper</a:t>
            </a:r>
            <a:endParaRPr kumimoji="1" lang="ja-JP" altLang="en-US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069512-D350-0A0B-8859-9F218F09364A}"/>
              </a:ext>
            </a:extLst>
          </p:cNvPr>
          <p:cNvSpPr/>
          <p:nvPr/>
        </p:nvSpPr>
        <p:spPr>
          <a:xfrm>
            <a:off x="5574128" y="4132836"/>
            <a:ext cx="5300700" cy="5243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7E65EE-A153-659D-2598-E84842AC3E3A}"/>
              </a:ext>
            </a:extLst>
          </p:cNvPr>
          <p:cNvSpPr/>
          <p:nvPr/>
        </p:nvSpPr>
        <p:spPr>
          <a:xfrm>
            <a:off x="5574127" y="5639771"/>
            <a:ext cx="5300701" cy="5243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5312EFC-A947-E5A1-AA68-64DF3CA00573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Material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FB88FB-0584-B8A8-89FD-14F41EE63F8E}"/>
              </a:ext>
            </a:extLst>
          </p:cNvPr>
          <p:cNvSpPr txBox="1"/>
          <p:nvPr/>
        </p:nvSpPr>
        <p:spPr>
          <a:xfrm>
            <a:off x="82680" y="4211471"/>
            <a:ext cx="4789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Strong </a:t>
            </a:r>
            <a:r>
              <a:rPr lang="de-DE" b="1" dirty="0" err="1"/>
              <a:t>advantage</a:t>
            </a:r>
            <a:r>
              <a:rPr lang="de-DE" b="1" dirty="0"/>
              <a:t> in </a:t>
            </a:r>
            <a:r>
              <a:rPr lang="de-DE" b="1" dirty="0" err="1"/>
              <a:t>difficult-machining</a:t>
            </a:r>
            <a:r>
              <a:rPr lang="de-DE" b="1" dirty="0"/>
              <a:t> material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F7748D7-A883-9FC2-F6C8-F23AD81F126C}"/>
              </a:ext>
            </a:extLst>
          </p:cNvPr>
          <p:cNvSpPr/>
          <p:nvPr/>
        </p:nvSpPr>
        <p:spPr>
          <a:xfrm>
            <a:off x="5007429" y="4278086"/>
            <a:ext cx="446314" cy="2828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F493ED-6596-2256-B36A-98C073E00640}"/>
              </a:ext>
            </a:extLst>
          </p:cNvPr>
          <p:cNvSpPr txBox="1"/>
          <p:nvPr/>
        </p:nvSpPr>
        <p:spPr>
          <a:xfrm>
            <a:off x="217720" y="5717273"/>
            <a:ext cx="4008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Also possible </a:t>
            </a:r>
            <a:r>
              <a:rPr lang="de-DE" b="1" dirty="0" err="1"/>
              <a:t>for</a:t>
            </a:r>
            <a:r>
              <a:rPr lang="de-DE" b="1" dirty="0"/>
              <a:t> soft material </a:t>
            </a:r>
            <a:r>
              <a:rPr lang="de-DE" b="1" dirty="0" err="1"/>
              <a:t>threading</a:t>
            </a:r>
            <a:endParaRPr lang="de-DE" b="1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9BE8783D-AC39-1323-7913-114A1E0E16D5}"/>
              </a:ext>
            </a:extLst>
          </p:cNvPr>
          <p:cNvSpPr/>
          <p:nvPr/>
        </p:nvSpPr>
        <p:spPr>
          <a:xfrm>
            <a:off x="4676809" y="5781890"/>
            <a:ext cx="446314" cy="2828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36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EFEF1D0F-421D-F208-7EBE-84ACF7994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483075"/>
              </p:ext>
            </p:extLst>
          </p:nvPr>
        </p:nvGraphicFramePr>
        <p:xfrm>
          <a:off x="224354" y="880980"/>
          <a:ext cx="8574206" cy="46862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93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0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652">
                <a:tc>
                  <a:txBody>
                    <a:bodyPr/>
                    <a:lstStyle/>
                    <a:p>
                      <a:pPr algn="ctr"/>
                      <a:r>
                        <a:rPr kumimoji="1" lang="de-DE" altLang="ja-JP" sz="2000" b="0" dirty="0">
                          <a:effectLst/>
                        </a:rPr>
                        <a:t>Cutting Material</a:t>
                      </a:r>
                      <a:endParaRPr kumimoji="1" lang="en-US" altLang="ja-JP" sz="20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effectLst/>
                        </a:rPr>
                        <a:t>With</a:t>
                      </a:r>
                      <a:r>
                        <a:rPr kumimoji="1" lang="en-US" altLang="ja-JP" sz="2000" b="0" baseline="0" dirty="0">
                          <a:effectLst/>
                        </a:rPr>
                        <a:t> pre-hole</a:t>
                      </a:r>
                      <a:endParaRPr kumimoji="1" lang="ja-JP" altLang="en-US" sz="20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effectLst/>
                        </a:rPr>
                        <a:t>Without pre-hole</a:t>
                      </a:r>
                      <a:endParaRPr kumimoji="1" lang="ja-JP" altLang="en-US" sz="20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 dirty="0">
                          <a:effectLst/>
                        </a:rPr>
                        <a:t>63 </a:t>
                      </a:r>
                      <a:r>
                        <a:rPr kumimoji="1" lang="de-DE" altLang="ja-JP" sz="1800" b="0" dirty="0">
                          <a:effectLst/>
                        </a:rPr>
                        <a:t>- </a:t>
                      </a:r>
                      <a:r>
                        <a:rPr kumimoji="1" lang="en-US" altLang="ja-JP" sz="1800" b="0" dirty="0">
                          <a:effectLst/>
                        </a:rPr>
                        <a:t>70HRC</a:t>
                      </a:r>
                      <a:r>
                        <a:rPr kumimoji="1" lang="ja-JP" altLang="en-US" sz="1800" b="0" dirty="0">
                          <a:effectLst/>
                        </a:rPr>
                        <a:t>（</a:t>
                      </a:r>
                      <a:r>
                        <a:rPr kumimoji="1" lang="de-DE" altLang="ja-JP" sz="1800" b="0" dirty="0">
                          <a:effectLst/>
                        </a:rPr>
                        <a:t>1.3344 </a:t>
                      </a:r>
                      <a:r>
                        <a:rPr kumimoji="1" lang="de-DE" altLang="ja-JP" sz="1800" b="0" dirty="0" err="1">
                          <a:effectLst/>
                        </a:rPr>
                        <a:t>etc</a:t>
                      </a:r>
                      <a:r>
                        <a:rPr kumimoji="1" lang="ja-JP" altLang="en-US" sz="1800" b="0" dirty="0">
                          <a:effectLst/>
                        </a:rPr>
                        <a:t>）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50 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40 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 dirty="0">
                          <a:effectLst/>
                        </a:rPr>
                        <a:t>56</a:t>
                      </a:r>
                      <a:r>
                        <a:rPr kumimoji="1" lang="ja-JP" altLang="de-DE" sz="1800" b="0" dirty="0">
                          <a:effectLst/>
                        </a:rPr>
                        <a:t> </a:t>
                      </a:r>
                      <a:r>
                        <a:rPr kumimoji="1" lang="de-DE" altLang="ja-JP" sz="1800" b="0" dirty="0">
                          <a:effectLst/>
                        </a:rPr>
                        <a:t>-</a:t>
                      </a:r>
                      <a:r>
                        <a:rPr kumimoji="1" lang="ja-JP" altLang="de-DE" sz="1800" b="0" dirty="0">
                          <a:effectLst/>
                        </a:rPr>
                        <a:t> </a:t>
                      </a:r>
                      <a:r>
                        <a:rPr kumimoji="1" lang="en-US" altLang="ja-JP" sz="1800" b="0" dirty="0">
                          <a:effectLst/>
                        </a:rPr>
                        <a:t>62HRC</a:t>
                      </a:r>
                      <a:r>
                        <a:rPr kumimoji="1" lang="ja-JP" altLang="en-US" sz="1800" b="0" dirty="0">
                          <a:effectLst/>
                        </a:rPr>
                        <a:t>（</a:t>
                      </a:r>
                      <a:r>
                        <a:rPr kumimoji="1" lang="de-DE" altLang="ja-JP" sz="1800" b="0" dirty="0">
                          <a:effectLst/>
                        </a:rPr>
                        <a:t>1.2379 </a:t>
                      </a:r>
                      <a:r>
                        <a:rPr kumimoji="1" lang="de-DE" altLang="ja-JP" sz="1800" b="0" dirty="0" err="1">
                          <a:effectLst/>
                        </a:rPr>
                        <a:t>etc</a:t>
                      </a:r>
                      <a:r>
                        <a:rPr kumimoji="1" lang="ja-JP" altLang="en-US" sz="1800" b="0" dirty="0">
                          <a:effectLst/>
                        </a:rPr>
                        <a:t>）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80</a:t>
                      </a:r>
                      <a:r>
                        <a:rPr kumimoji="1" lang="ja-JP" altLang="en-US" sz="1600" b="0" baseline="0" dirty="0">
                          <a:effectLst/>
                        </a:rPr>
                        <a:t> </a:t>
                      </a:r>
                      <a:r>
                        <a:rPr kumimoji="1" lang="de-DE" altLang="ja-JP" sz="1600" b="0" baseline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60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0" dirty="0">
                          <a:effectLst/>
                        </a:rPr>
                        <a:t>51 </a:t>
                      </a:r>
                      <a:r>
                        <a:rPr kumimoji="1" lang="de-DE" altLang="ja-JP" sz="1800" b="0" dirty="0">
                          <a:effectLst/>
                        </a:rPr>
                        <a:t>- </a:t>
                      </a:r>
                      <a:r>
                        <a:rPr kumimoji="1" lang="en-US" altLang="ja-JP" sz="1800" b="0" dirty="0">
                          <a:effectLst/>
                        </a:rPr>
                        <a:t>55HRC</a:t>
                      </a:r>
                      <a:r>
                        <a:rPr kumimoji="1" lang="ja-JP" altLang="en-US" sz="1800" b="0" dirty="0">
                          <a:effectLst/>
                        </a:rPr>
                        <a:t>（</a:t>
                      </a:r>
                      <a:r>
                        <a:rPr kumimoji="1" lang="de-DE" altLang="ja-JP" sz="1800" b="0" dirty="0">
                          <a:effectLst/>
                        </a:rPr>
                        <a:t>1.2343.</a:t>
                      </a:r>
                      <a:r>
                        <a:rPr kumimoji="1" lang="de-DE" altLang="ja-JP" sz="1800" b="0" baseline="0" dirty="0">
                          <a:effectLst/>
                        </a:rPr>
                        <a:t> 1,2083 </a:t>
                      </a:r>
                      <a:r>
                        <a:rPr kumimoji="1" lang="de-DE" altLang="ja-JP" sz="1800" b="0" baseline="0" dirty="0" err="1">
                          <a:effectLst/>
                        </a:rPr>
                        <a:t>etc</a:t>
                      </a:r>
                      <a:r>
                        <a:rPr kumimoji="1" lang="ja-JP" altLang="en-US" sz="1800" b="0" dirty="0">
                          <a:effectLst/>
                        </a:rPr>
                        <a:t>）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200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150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0" dirty="0">
                          <a:effectLst/>
                        </a:rPr>
                        <a:t>40</a:t>
                      </a:r>
                      <a:r>
                        <a:rPr kumimoji="1" lang="ja-JP" altLang="de-DE" sz="1800" b="0" dirty="0">
                          <a:effectLst/>
                        </a:rPr>
                        <a:t> </a:t>
                      </a:r>
                      <a:r>
                        <a:rPr kumimoji="1" lang="de-DE" altLang="ja-JP" sz="1800" b="0" dirty="0">
                          <a:effectLst/>
                        </a:rPr>
                        <a:t>-</a:t>
                      </a:r>
                      <a:r>
                        <a:rPr kumimoji="1" lang="ja-JP" altLang="de-DE" sz="1800" b="0" dirty="0">
                          <a:effectLst/>
                        </a:rPr>
                        <a:t> </a:t>
                      </a:r>
                      <a:r>
                        <a:rPr kumimoji="1" lang="en-US" altLang="ja-JP" sz="1800" b="0" dirty="0">
                          <a:effectLst/>
                        </a:rPr>
                        <a:t>50HRC</a:t>
                      </a:r>
                      <a:r>
                        <a:rPr kumimoji="1" lang="ja-JP" altLang="en-US" sz="1800" b="0" dirty="0">
                          <a:effectLst/>
                        </a:rPr>
                        <a:t>（</a:t>
                      </a:r>
                      <a:r>
                        <a:rPr kumimoji="1" lang="en-US" altLang="ja-JP" sz="1800" b="0" dirty="0">
                          <a:effectLst/>
                        </a:rPr>
                        <a:t>1.2343</a:t>
                      </a:r>
                      <a:r>
                        <a:rPr kumimoji="1" lang="en-US" altLang="ja-JP" sz="1800" b="0" baseline="0" dirty="0">
                          <a:effectLst/>
                        </a:rPr>
                        <a:t> </a:t>
                      </a:r>
                      <a:r>
                        <a:rPr kumimoji="1" lang="en-US" altLang="ja-JP" sz="1800" b="0" baseline="0" dirty="0" err="1">
                          <a:effectLst/>
                        </a:rPr>
                        <a:t>etc</a:t>
                      </a:r>
                      <a:r>
                        <a:rPr kumimoji="1" lang="ja-JP" altLang="en-US" sz="1800" b="0" dirty="0">
                          <a:effectLst/>
                        </a:rPr>
                        <a:t>）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350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250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de-DE" altLang="ja-JP" sz="1800" b="0" dirty="0">
                          <a:effectLst/>
                        </a:rPr>
                        <a:t>Pre-hardened</a:t>
                      </a:r>
                      <a:r>
                        <a:rPr kumimoji="1" lang="de-DE" altLang="ja-JP" sz="1800" b="0" baseline="0" dirty="0">
                          <a:effectLst/>
                        </a:rPr>
                        <a:t> </a:t>
                      </a:r>
                      <a:r>
                        <a:rPr kumimoji="1" lang="de-DE" altLang="ja-JP" sz="1800" b="0" baseline="0" dirty="0" err="1">
                          <a:effectLst/>
                        </a:rPr>
                        <a:t>steel</a:t>
                      </a:r>
                      <a:r>
                        <a:rPr kumimoji="1" lang="de-DE" altLang="ja-JP" sz="1800" b="0" baseline="0" dirty="0">
                          <a:effectLst/>
                        </a:rPr>
                        <a:t> </a:t>
                      </a:r>
                      <a:r>
                        <a:rPr kumimoji="1" lang="ja-JP" altLang="en-US" sz="1800" b="0" dirty="0">
                          <a:effectLst/>
                        </a:rPr>
                        <a:t>（</a:t>
                      </a:r>
                      <a:r>
                        <a:rPr kumimoji="1" lang="de-DE" altLang="ja-JP" sz="1800" b="0" dirty="0">
                          <a:effectLst/>
                        </a:rPr>
                        <a:t>1.2311 etc</a:t>
                      </a:r>
                      <a:r>
                        <a:rPr kumimoji="1" lang="ja-JP" altLang="en-US" sz="1800" b="0" dirty="0">
                          <a:effectLst/>
                        </a:rPr>
                        <a:t>）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700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600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de-DE" altLang="ja-JP" sz="1800" b="0" dirty="0">
                          <a:effectLst/>
                        </a:rPr>
                        <a:t>Carbon</a:t>
                      </a:r>
                      <a:r>
                        <a:rPr kumimoji="1" lang="de-DE" altLang="ja-JP" sz="1800" b="0" baseline="0" dirty="0">
                          <a:effectLst/>
                        </a:rPr>
                        <a:t> steel etc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350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250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de-DE" altLang="ja-JP" sz="1800" b="0" dirty="0">
                          <a:effectLst/>
                        </a:rPr>
                        <a:t>Cast iron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700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600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de-DE" altLang="ja-JP" sz="1800" b="0" dirty="0">
                          <a:effectLst/>
                        </a:rPr>
                        <a:t>Stainless and Ti </a:t>
                      </a:r>
                      <a:r>
                        <a:rPr kumimoji="1" lang="de-DE" altLang="ja-JP" sz="1800" b="0" dirty="0" err="1">
                          <a:effectLst/>
                        </a:rPr>
                        <a:t>alloy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1000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effectLst/>
                        </a:rPr>
                        <a:t>800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l"/>
                      <a:r>
                        <a:rPr kumimoji="1" lang="de-DE" altLang="ja-JP" sz="1800" b="0" dirty="0">
                          <a:effectLst/>
                        </a:rPr>
                        <a:t>Super </a:t>
                      </a:r>
                      <a:r>
                        <a:rPr kumimoji="1" lang="de-DE" altLang="ja-JP" sz="1800" b="0" dirty="0" err="1">
                          <a:effectLst/>
                        </a:rPr>
                        <a:t>alloy</a:t>
                      </a:r>
                      <a:r>
                        <a:rPr kumimoji="1" lang="de-DE" altLang="ja-JP" sz="1800" b="0" dirty="0">
                          <a:effectLst/>
                        </a:rPr>
                        <a:t> (Inconel)</a:t>
                      </a:r>
                      <a:endParaRPr kumimoji="1" lang="ja-JP" altLang="en-US" sz="18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40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effectLst/>
                        </a:rPr>
                        <a:t>30</a:t>
                      </a:r>
                      <a:r>
                        <a:rPr kumimoji="1" lang="en-GB" altLang="ja-JP" sz="1600" b="0" dirty="0">
                          <a:effectLst/>
                        </a:rPr>
                        <a:t>threads</a:t>
                      </a:r>
                      <a:endParaRPr kumimoji="1" lang="ja-JP" altLang="en-US" sz="1600" b="0" dirty="0">
                        <a:effectLst/>
                        <a:latin typeface="Arial" pitchFamily="34" charset="0"/>
                        <a:ea typeface="+mj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テキスト ボックス 4">
            <a:extLst>
              <a:ext uri="{FF2B5EF4-FFF2-40B4-BE49-F238E27FC236}">
                <a16:creationId xmlns:a16="http://schemas.microsoft.com/office/drawing/2014/main" id="{89A6D5D1-297B-735F-B1AE-C3FFFF6C3191}"/>
              </a:ext>
            </a:extLst>
          </p:cNvPr>
          <p:cNvSpPr txBox="1"/>
          <p:nvPr/>
        </p:nvSpPr>
        <p:spPr bwMode="auto">
          <a:xfrm>
            <a:off x="1686560" y="5567181"/>
            <a:ext cx="7250720" cy="27699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kumimoji="1" lang="en-US" altLang="ja-JP" sz="1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This above result is only for reference. The result depends on different machining situation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947F5E61-CC4B-811C-5DF3-7BD214FF9F2C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Predicted Tool Life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ADB46-963D-775B-136F-69AFF5B89135}"/>
              </a:ext>
            </a:extLst>
          </p:cNvPr>
          <p:cNvSpPr txBox="1"/>
          <p:nvPr/>
        </p:nvSpPr>
        <p:spPr>
          <a:xfrm>
            <a:off x="224354" y="6016486"/>
            <a:ext cx="1133688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Normally we suggest with pre-hole for longer tool life and higher efficiency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15339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94210D8-8E38-875B-2BE7-AF48472EF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3" t="7163" r="2700" b="9490"/>
          <a:stretch>
            <a:fillRect/>
          </a:stretch>
        </p:blipFill>
        <p:spPr>
          <a:xfrm>
            <a:off x="5920701" y="3678273"/>
            <a:ext cx="5285679" cy="239751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3C8161B-B406-755E-9F76-2F7A797C43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61" t="5025" r="18113" b="8326"/>
          <a:stretch>
            <a:fillRect/>
          </a:stretch>
        </p:blipFill>
        <p:spPr>
          <a:xfrm>
            <a:off x="5920701" y="1025994"/>
            <a:ext cx="2910468" cy="249253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6C422E54-120E-AA04-35AB-917BA5D4AD50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HSXDT Features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8" descr="A white and black text on a white background&#10;&#10;AI-generated content may be incorrect.">
            <a:extLst>
              <a:ext uri="{FF2B5EF4-FFF2-40B4-BE49-F238E27FC236}">
                <a16:creationId xmlns:a16="http://schemas.microsoft.com/office/drawing/2014/main" id="{CC5E833F-18FB-4854-6DD4-7B1F838FF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17" y="1513411"/>
            <a:ext cx="5702913" cy="401023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2F23C4-15B4-A616-27DE-4F13495FB94F}"/>
              </a:ext>
            </a:extLst>
          </p:cNvPr>
          <p:cNvCxnSpPr>
            <a:cxnSpLocks/>
          </p:cNvCxnSpPr>
          <p:nvPr/>
        </p:nvCxnSpPr>
        <p:spPr>
          <a:xfrm flipH="1" flipV="1">
            <a:off x="8006080" y="2773680"/>
            <a:ext cx="1605280" cy="16256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85FBD63-57B9-CC1C-6888-DEE7DF8D55CB}"/>
              </a:ext>
            </a:extLst>
          </p:cNvPr>
          <p:cNvSpPr txBox="1"/>
          <p:nvPr/>
        </p:nvSpPr>
        <p:spPr>
          <a:xfrm>
            <a:off x="9688286" y="2773680"/>
            <a:ext cx="193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Bigger chip pocket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8981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TextBox 647"/>
          <p:cNvSpPr txBox="1"/>
          <p:nvPr/>
        </p:nvSpPr>
        <p:spPr>
          <a:xfrm>
            <a:off x="279036" y="1130784"/>
            <a:ext cx="6186565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Spindle </a:t>
            </a:r>
            <a:r>
              <a:rPr lang="de-DE" sz="3200" b="1" dirty="0" err="1">
                <a:solidFill>
                  <a:srgbClr val="FF0000"/>
                </a:solidFill>
              </a:rPr>
              <a:t>rotates</a:t>
            </a:r>
            <a:r>
              <a:rPr lang="de-DE" sz="3200" b="1" dirty="0">
                <a:solidFill>
                  <a:srgbClr val="FF0000"/>
                </a:solidFill>
              </a:rPr>
              <a:t> counter-</a:t>
            </a:r>
            <a:r>
              <a:rPr lang="de-DE" sz="3200" b="1" dirty="0" err="1">
                <a:solidFill>
                  <a:srgbClr val="FF0000"/>
                </a:solidFill>
              </a:rPr>
              <a:t>clockwise</a:t>
            </a:r>
            <a:r>
              <a:rPr lang="de-DE" sz="3200" b="1" dirty="0">
                <a:solidFill>
                  <a:srgbClr val="FF0000"/>
                </a:solidFill>
              </a:rPr>
              <a:t>!!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649" name="TextBox 648"/>
          <p:cNvSpPr txBox="1"/>
          <p:nvPr/>
        </p:nvSpPr>
        <p:spPr>
          <a:xfrm>
            <a:off x="7465144" y="2251430"/>
            <a:ext cx="351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* Heidenhain </a:t>
            </a:r>
            <a:r>
              <a:rPr lang="de-DE" dirty="0" err="1"/>
              <a:t>processor</a:t>
            </a:r>
            <a:r>
              <a:rPr lang="de-DE" dirty="0"/>
              <a:t>  Cycle 265 </a:t>
            </a:r>
            <a:endParaRPr lang="en-GB" dirty="0"/>
          </a:p>
        </p:txBody>
      </p:sp>
      <p:sp>
        <p:nvSpPr>
          <p:cNvPr id="659" name="TextBox 658"/>
          <p:cNvSpPr txBox="1"/>
          <p:nvPr/>
        </p:nvSpPr>
        <p:spPr>
          <a:xfrm>
            <a:off x="7466649" y="2620762"/>
            <a:ext cx="2989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* Siemens </a:t>
            </a:r>
            <a:r>
              <a:rPr lang="de-DE" dirty="0" err="1"/>
              <a:t>processor</a:t>
            </a:r>
            <a:r>
              <a:rPr lang="de-DE" dirty="0"/>
              <a:t> Cycle 90 </a:t>
            </a:r>
            <a:endParaRPr lang="en-GB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70FA29CA-2655-55D0-B798-CB0B2042878E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HSXDT Program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44" name="Group 943">
            <a:extLst>
              <a:ext uri="{FF2B5EF4-FFF2-40B4-BE49-F238E27FC236}">
                <a16:creationId xmlns:a16="http://schemas.microsoft.com/office/drawing/2014/main" id="{1040FB6D-5212-B31D-C1D1-C489254BD394}"/>
              </a:ext>
            </a:extLst>
          </p:cNvPr>
          <p:cNvGrpSpPr/>
          <p:nvPr/>
        </p:nvGrpSpPr>
        <p:grpSpPr>
          <a:xfrm>
            <a:off x="253661" y="2209229"/>
            <a:ext cx="7050206" cy="4291166"/>
            <a:chOff x="381032" y="713553"/>
            <a:chExt cx="5847426" cy="3559084"/>
          </a:xfrm>
        </p:grpSpPr>
        <p:grpSp>
          <p:nvGrpSpPr>
            <p:cNvPr id="5" name="Group 796"/>
            <p:cNvGrpSpPr>
              <a:grpSpLocks/>
            </p:cNvGrpSpPr>
            <p:nvPr/>
          </p:nvGrpSpPr>
          <p:grpSpPr bwMode="auto">
            <a:xfrm>
              <a:off x="381032" y="3304124"/>
              <a:ext cx="913112" cy="919695"/>
              <a:chOff x="252" y="3542"/>
              <a:chExt cx="364" cy="355"/>
            </a:xfrm>
            <a:solidFill>
              <a:schemeClr val="bg1">
                <a:lumMod val="85000"/>
              </a:schemeClr>
            </a:solidFill>
          </p:grpSpPr>
          <p:sp>
            <p:nvSpPr>
              <p:cNvPr id="644" name="Rectangle 797"/>
              <p:cNvSpPr>
                <a:spLocks noChangeAspect="1" noChangeArrowheads="1"/>
              </p:cNvSpPr>
              <p:nvPr/>
            </p:nvSpPr>
            <p:spPr bwMode="auto">
              <a:xfrm>
                <a:off x="252" y="3543"/>
                <a:ext cx="363" cy="3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645" name="Line 798"/>
              <p:cNvSpPr>
                <a:spLocks noChangeAspect="1" noChangeShapeType="1"/>
              </p:cNvSpPr>
              <p:nvPr/>
            </p:nvSpPr>
            <p:spPr bwMode="auto">
              <a:xfrm>
                <a:off x="252" y="3542"/>
                <a:ext cx="36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6" name="Rectangle 799"/>
              <p:cNvSpPr>
                <a:spLocks noChangeAspect="1" noChangeArrowheads="1"/>
              </p:cNvSpPr>
              <p:nvPr/>
            </p:nvSpPr>
            <p:spPr bwMode="auto">
              <a:xfrm>
                <a:off x="252" y="3856"/>
                <a:ext cx="364" cy="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6" name="Line 800"/>
            <p:cNvSpPr>
              <a:spLocks noChangeAspect="1" noChangeShapeType="1"/>
            </p:cNvSpPr>
            <p:nvPr/>
          </p:nvSpPr>
          <p:spPr bwMode="auto">
            <a:xfrm>
              <a:off x="835079" y="3265264"/>
              <a:ext cx="0" cy="97410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496" name="Group 872"/>
            <p:cNvGrpSpPr>
              <a:grpSpLocks noChangeAspect="1"/>
            </p:cNvGrpSpPr>
            <p:nvPr/>
          </p:nvGrpSpPr>
          <p:grpSpPr bwMode="auto">
            <a:xfrm>
              <a:off x="1366891" y="3301534"/>
              <a:ext cx="913112" cy="919695"/>
              <a:chOff x="0" y="2579"/>
              <a:chExt cx="1213" cy="1183"/>
            </a:xfrm>
            <a:solidFill>
              <a:schemeClr val="bg1">
                <a:lumMod val="85000"/>
              </a:schemeClr>
            </a:solidFill>
          </p:grpSpPr>
          <p:sp>
            <p:nvSpPr>
              <p:cNvPr id="572" name="Rectangle 873"/>
              <p:cNvSpPr>
                <a:spLocks noChangeAspect="1" noChangeArrowheads="1"/>
              </p:cNvSpPr>
              <p:nvPr/>
            </p:nvSpPr>
            <p:spPr bwMode="auto">
              <a:xfrm>
                <a:off x="0" y="2582"/>
                <a:ext cx="1211" cy="108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73" name="Line 874"/>
              <p:cNvSpPr>
                <a:spLocks noChangeAspect="1" noChangeShapeType="1"/>
              </p:cNvSpPr>
              <p:nvPr/>
            </p:nvSpPr>
            <p:spPr bwMode="auto">
              <a:xfrm>
                <a:off x="0" y="2579"/>
                <a:ext cx="121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4" name="Rectangle 875"/>
              <p:cNvSpPr>
                <a:spLocks noChangeAspect="1" noChangeArrowheads="1"/>
              </p:cNvSpPr>
              <p:nvPr/>
            </p:nvSpPr>
            <p:spPr bwMode="auto">
              <a:xfrm>
                <a:off x="0" y="3627"/>
                <a:ext cx="1213" cy="13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97" name="Line 876"/>
            <p:cNvSpPr>
              <a:spLocks noChangeAspect="1" noChangeShapeType="1"/>
            </p:cNvSpPr>
            <p:nvPr/>
          </p:nvSpPr>
          <p:spPr bwMode="auto">
            <a:xfrm>
              <a:off x="1820938" y="3262673"/>
              <a:ext cx="0" cy="97410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98" name="Oval 877"/>
            <p:cNvSpPr>
              <a:spLocks noChangeAspect="1" noChangeArrowheads="1"/>
            </p:cNvSpPr>
            <p:nvPr/>
          </p:nvSpPr>
          <p:spPr bwMode="auto">
            <a:xfrm>
              <a:off x="1610220" y="1164214"/>
              <a:ext cx="421436" cy="4326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99" name="Line 878"/>
            <p:cNvSpPr>
              <a:spLocks noChangeAspect="1" noChangeShapeType="1"/>
            </p:cNvSpPr>
            <p:nvPr/>
          </p:nvSpPr>
          <p:spPr bwMode="auto">
            <a:xfrm>
              <a:off x="1820938" y="1089084"/>
              <a:ext cx="0" cy="650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500" name="Line 879"/>
            <p:cNvSpPr>
              <a:spLocks noChangeAspect="1" noChangeShapeType="1"/>
            </p:cNvSpPr>
            <p:nvPr/>
          </p:nvSpPr>
          <p:spPr bwMode="auto">
            <a:xfrm rot="5400000">
              <a:off x="1810904" y="1060532"/>
              <a:ext cx="0" cy="6296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501" name="Line 880"/>
            <p:cNvSpPr>
              <a:spLocks noChangeAspect="1" noChangeShapeType="1"/>
            </p:cNvSpPr>
            <p:nvPr/>
          </p:nvSpPr>
          <p:spPr bwMode="auto">
            <a:xfrm>
              <a:off x="1818430" y="1376651"/>
              <a:ext cx="223261" cy="0"/>
            </a:xfrm>
            <a:prstGeom prst="line">
              <a:avLst/>
            </a:prstGeom>
            <a:noFill/>
            <a:ln w="9525">
              <a:solidFill>
                <a:srgbClr val="0065B0"/>
              </a:solidFill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0" name="Freeform 952"/>
            <p:cNvSpPr>
              <a:spLocks noChangeAspect="1"/>
            </p:cNvSpPr>
            <p:nvPr/>
          </p:nvSpPr>
          <p:spPr bwMode="auto">
            <a:xfrm>
              <a:off x="2630197" y="3321651"/>
              <a:ext cx="396351" cy="23316"/>
            </a:xfrm>
            <a:custGeom>
              <a:avLst/>
              <a:gdLst>
                <a:gd name="T0" fmla="*/ 0 w 524"/>
                <a:gd name="T1" fmla="*/ 0 h 30"/>
                <a:gd name="T2" fmla="*/ 33 w 524"/>
                <a:gd name="T3" fmla="*/ 2 h 30"/>
                <a:gd name="T4" fmla="*/ 70 w 524"/>
                <a:gd name="T5" fmla="*/ 4 h 30"/>
                <a:gd name="T6" fmla="*/ 158 w 524"/>
                <a:gd name="T7" fmla="*/ 9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4"/>
                <a:gd name="T13" fmla="*/ 0 h 30"/>
                <a:gd name="T14" fmla="*/ 524 w 52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4" h="30">
                  <a:moveTo>
                    <a:pt x="0" y="0"/>
                  </a:moveTo>
                  <a:cubicBezTo>
                    <a:pt x="34" y="3"/>
                    <a:pt x="69" y="6"/>
                    <a:pt x="108" y="8"/>
                  </a:cubicBezTo>
                  <a:cubicBezTo>
                    <a:pt x="147" y="10"/>
                    <a:pt x="163" y="8"/>
                    <a:pt x="232" y="12"/>
                  </a:cubicBezTo>
                  <a:cubicBezTo>
                    <a:pt x="301" y="16"/>
                    <a:pt x="412" y="23"/>
                    <a:pt x="524" y="3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1" name="AutoShape 953"/>
            <p:cNvSpPr>
              <a:spLocks noChangeAspect="1" noChangeArrowheads="1"/>
            </p:cNvSpPr>
            <p:nvPr/>
          </p:nvSpPr>
          <p:spPr bwMode="auto">
            <a:xfrm flipH="1">
              <a:off x="2997448" y="3314487"/>
              <a:ext cx="47662" cy="49223"/>
            </a:xfrm>
            <a:prstGeom prst="rtTriangle">
              <a:avLst/>
            </a:prstGeom>
            <a:solidFill>
              <a:srgbClr val="C1E0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2" name="AutoShape 954"/>
            <p:cNvSpPr>
              <a:spLocks noChangeAspect="1" noChangeArrowheads="1"/>
            </p:cNvSpPr>
            <p:nvPr/>
          </p:nvSpPr>
          <p:spPr bwMode="auto">
            <a:xfrm>
              <a:off x="2633708" y="3301534"/>
              <a:ext cx="72748" cy="59586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3" name="Rectangle 955"/>
            <p:cNvSpPr>
              <a:spLocks noChangeAspect="1" noChangeArrowheads="1"/>
            </p:cNvSpPr>
            <p:nvPr/>
          </p:nvSpPr>
          <p:spPr bwMode="auto">
            <a:xfrm>
              <a:off x="2540892" y="3337803"/>
              <a:ext cx="270923" cy="1373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4" name="Rectangle 956"/>
            <p:cNvSpPr>
              <a:spLocks noChangeAspect="1" noChangeArrowheads="1"/>
            </p:cNvSpPr>
            <p:nvPr/>
          </p:nvSpPr>
          <p:spPr bwMode="auto">
            <a:xfrm>
              <a:off x="3032568" y="3306715"/>
              <a:ext cx="240821" cy="1373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5" name="Rectangle 957"/>
            <p:cNvSpPr>
              <a:spLocks noChangeAspect="1" noChangeArrowheads="1"/>
            </p:cNvSpPr>
            <p:nvPr/>
          </p:nvSpPr>
          <p:spPr bwMode="auto">
            <a:xfrm>
              <a:off x="2362785" y="3301534"/>
              <a:ext cx="273432" cy="1398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6" name="Rectangle 958"/>
            <p:cNvSpPr>
              <a:spLocks noChangeAspect="1" noChangeArrowheads="1"/>
            </p:cNvSpPr>
            <p:nvPr/>
          </p:nvSpPr>
          <p:spPr bwMode="auto">
            <a:xfrm>
              <a:off x="2362785" y="3345575"/>
              <a:ext cx="910603" cy="8005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7" name="Line 959"/>
            <p:cNvSpPr>
              <a:spLocks noChangeAspect="1" noChangeShapeType="1"/>
            </p:cNvSpPr>
            <p:nvPr/>
          </p:nvSpPr>
          <p:spPr bwMode="auto">
            <a:xfrm>
              <a:off x="3032568" y="3292516"/>
              <a:ext cx="2408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8" name="Rectangle 960"/>
            <p:cNvSpPr>
              <a:spLocks noChangeAspect="1" noChangeArrowheads="1"/>
            </p:cNvSpPr>
            <p:nvPr/>
          </p:nvSpPr>
          <p:spPr bwMode="auto">
            <a:xfrm>
              <a:off x="2362785" y="4115011"/>
              <a:ext cx="913112" cy="10621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9" name="Line 961"/>
            <p:cNvSpPr>
              <a:spLocks noChangeAspect="1" noChangeShapeType="1"/>
            </p:cNvSpPr>
            <p:nvPr/>
          </p:nvSpPr>
          <p:spPr bwMode="auto">
            <a:xfrm>
              <a:off x="2816832" y="3262673"/>
              <a:ext cx="0" cy="97410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2" name="Oval 964"/>
            <p:cNvSpPr>
              <a:spLocks noChangeAspect="1" noChangeArrowheads="1"/>
            </p:cNvSpPr>
            <p:nvPr/>
          </p:nvSpPr>
          <p:spPr bwMode="auto">
            <a:xfrm>
              <a:off x="2606114" y="1161623"/>
              <a:ext cx="421436" cy="432645"/>
            </a:xfrm>
            <a:prstGeom prst="ellipse">
              <a:avLst/>
            </a:prstGeom>
            <a:noFill/>
            <a:ln w="9525">
              <a:solidFill>
                <a:srgbClr val="0065B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3" name="Line 965"/>
            <p:cNvSpPr>
              <a:spLocks noChangeAspect="1" noChangeShapeType="1"/>
            </p:cNvSpPr>
            <p:nvPr/>
          </p:nvSpPr>
          <p:spPr bwMode="auto">
            <a:xfrm>
              <a:off x="2816832" y="1086493"/>
              <a:ext cx="0" cy="650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4" name="Line 966"/>
            <p:cNvSpPr>
              <a:spLocks noChangeAspect="1" noChangeShapeType="1"/>
            </p:cNvSpPr>
            <p:nvPr/>
          </p:nvSpPr>
          <p:spPr bwMode="auto">
            <a:xfrm rot="5400000">
              <a:off x="2806798" y="1057941"/>
              <a:ext cx="0" cy="6296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5" name="Arc 967"/>
            <p:cNvSpPr>
              <a:spLocks noChangeAspect="1"/>
            </p:cNvSpPr>
            <p:nvPr/>
          </p:nvSpPr>
          <p:spPr bwMode="auto">
            <a:xfrm>
              <a:off x="2816832" y="1161623"/>
              <a:ext cx="210718" cy="21243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78" name="Line 72"/>
            <p:cNvSpPr>
              <a:spLocks noChangeAspect="1" noChangeShapeType="1"/>
            </p:cNvSpPr>
            <p:nvPr/>
          </p:nvSpPr>
          <p:spPr bwMode="auto">
            <a:xfrm>
              <a:off x="3807710" y="3298537"/>
              <a:ext cx="0" cy="97410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79" name="AutoShape 73"/>
            <p:cNvSpPr>
              <a:spLocks noChangeAspect="1" noChangeArrowheads="1"/>
            </p:cNvSpPr>
            <p:nvPr/>
          </p:nvSpPr>
          <p:spPr bwMode="auto">
            <a:xfrm flipH="1">
              <a:off x="3978291" y="4078335"/>
              <a:ext cx="45154" cy="49223"/>
            </a:xfrm>
            <a:prstGeom prst="rtTriangle">
              <a:avLst/>
            </a:prstGeom>
            <a:solidFill>
              <a:srgbClr val="C1E0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80" name="Oval 74"/>
            <p:cNvSpPr>
              <a:spLocks noChangeAspect="1" noChangeArrowheads="1"/>
            </p:cNvSpPr>
            <p:nvPr/>
          </p:nvSpPr>
          <p:spPr bwMode="auto">
            <a:xfrm>
              <a:off x="3596991" y="1187530"/>
              <a:ext cx="418928" cy="432645"/>
            </a:xfrm>
            <a:prstGeom prst="ellipse">
              <a:avLst/>
            </a:prstGeom>
            <a:noFill/>
            <a:ln w="9525">
              <a:solidFill>
                <a:srgbClr val="0065B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81" name="Line 75"/>
            <p:cNvSpPr>
              <a:spLocks noChangeAspect="1" noChangeShapeType="1"/>
            </p:cNvSpPr>
            <p:nvPr/>
          </p:nvSpPr>
          <p:spPr bwMode="auto">
            <a:xfrm>
              <a:off x="3805201" y="1112400"/>
              <a:ext cx="0" cy="650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82" name="Line 76"/>
            <p:cNvSpPr>
              <a:spLocks noChangeAspect="1" noChangeShapeType="1"/>
            </p:cNvSpPr>
            <p:nvPr/>
          </p:nvSpPr>
          <p:spPr bwMode="auto">
            <a:xfrm rot="5400000">
              <a:off x="3797675" y="1083848"/>
              <a:ext cx="0" cy="6296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83" name="Arc 77"/>
            <p:cNvSpPr>
              <a:spLocks noChangeAspect="1"/>
            </p:cNvSpPr>
            <p:nvPr/>
          </p:nvSpPr>
          <p:spPr bwMode="auto">
            <a:xfrm>
              <a:off x="3805201" y="1187530"/>
              <a:ext cx="210718" cy="21243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752" name="Group 751">
              <a:extLst>
                <a:ext uri="{FF2B5EF4-FFF2-40B4-BE49-F238E27FC236}">
                  <a16:creationId xmlns:a16="http://schemas.microsoft.com/office/drawing/2014/main" id="{DB43936D-9177-4CDE-D63F-FF1692AA7F2F}"/>
                </a:ext>
              </a:extLst>
            </p:cNvPr>
            <p:cNvGrpSpPr/>
            <p:nvPr/>
          </p:nvGrpSpPr>
          <p:grpSpPr>
            <a:xfrm>
              <a:off x="5315346" y="3278217"/>
              <a:ext cx="913112" cy="974100"/>
              <a:chOff x="5315346" y="3278217"/>
              <a:chExt cx="913112" cy="974100"/>
            </a:xfrm>
          </p:grpSpPr>
          <p:sp>
            <p:nvSpPr>
              <p:cNvPr id="11" name="Rectangle 148"/>
              <p:cNvSpPr>
                <a:spLocks noChangeAspect="1" noChangeArrowheads="1"/>
              </p:cNvSpPr>
              <p:nvPr/>
            </p:nvSpPr>
            <p:spPr bwMode="auto">
              <a:xfrm>
                <a:off x="6002689" y="3306715"/>
                <a:ext cx="225769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2" name="AutoShape 149"/>
              <p:cNvSpPr>
                <a:spLocks noChangeAspect="1" noChangeArrowheads="1"/>
              </p:cNvSpPr>
              <p:nvPr/>
            </p:nvSpPr>
            <p:spPr bwMode="auto">
              <a:xfrm>
                <a:off x="5578744" y="4042471"/>
                <a:ext cx="57697" cy="4663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3" name="AutoShape 150"/>
              <p:cNvSpPr>
                <a:spLocks noChangeAspect="1" noChangeArrowheads="1"/>
              </p:cNvSpPr>
              <p:nvPr/>
            </p:nvSpPr>
            <p:spPr bwMode="auto">
              <a:xfrm flipH="1">
                <a:off x="5934958" y="4058015"/>
                <a:ext cx="60205" cy="46632"/>
              </a:xfrm>
              <a:prstGeom prst="rtTriangle">
                <a:avLst/>
              </a:prstGeom>
              <a:solidFill>
                <a:srgbClr val="C1E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" name="Rectangle 151"/>
              <p:cNvSpPr>
                <a:spLocks noChangeAspect="1" noChangeArrowheads="1"/>
              </p:cNvSpPr>
              <p:nvPr/>
            </p:nvSpPr>
            <p:spPr bwMode="auto">
              <a:xfrm>
                <a:off x="5977603" y="4037290"/>
                <a:ext cx="30103" cy="1088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5" name="Rectangle 152"/>
              <p:cNvSpPr>
                <a:spLocks noChangeAspect="1" noChangeArrowheads="1"/>
              </p:cNvSpPr>
              <p:nvPr/>
            </p:nvSpPr>
            <p:spPr bwMode="auto">
              <a:xfrm>
                <a:off x="5766885" y="4086513"/>
                <a:ext cx="238312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6" name="Rectangle 153"/>
              <p:cNvSpPr>
                <a:spLocks noChangeAspect="1" noChangeArrowheads="1"/>
              </p:cNvSpPr>
              <p:nvPr/>
            </p:nvSpPr>
            <p:spPr bwMode="auto">
              <a:xfrm>
                <a:off x="5556167" y="4078741"/>
                <a:ext cx="215735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7" name="Rectangle 154"/>
              <p:cNvSpPr>
                <a:spLocks noChangeAspect="1" noChangeArrowheads="1"/>
              </p:cNvSpPr>
              <p:nvPr/>
            </p:nvSpPr>
            <p:spPr bwMode="auto">
              <a:xfrm>
                <a:off x="5556167" y="4011383"/>
                <a:ext cx="30103" cy="1321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8" name="AutoShape 155"/>
              <p:cNvSpPr>
                <a:spLocks noChangeAspect="1" noChangeArrowheads="1"/>
              </p:cNvSpPr>
              <p:nvPr/>
            </p:nvSpPr>
            <p:spPr bwMode="auto">
              <a:xfrm rot="5400000">
                <a:off x="5563159" y="3294542"/>
                <a:ext cx="33679" cy="4766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9" name="AutoShape 156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33603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0" name="AutoShape 157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393029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1" name="AutoShape 158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444802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2" name="AutoShape 159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499206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3" name="AutoShape 160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55361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" name="AutoShape 161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60542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5" name="AutoShape 162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66246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6" name="AutoShape 163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1168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7" name="AutoShape 164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6604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8" name="AutoShape 165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820493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9" name="AutoShape 166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87489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0" name="AutoShape 167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92671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1" name="AutoShape 168"/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64" y="3983666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2" name="AutoShape 169"/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30490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3" name="AutoShape 170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364490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4" name="AutoShape 171"/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41630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5" name="AutoShape 172"/>
              <p:cNvSpPr>
                <a:spLocks noChangeAspect="1" noChangeArrowheads="1"/>
              </p:cNvSpPr>
              <p:nvPr/>
            </p:nvSpPr>
            <p:spPr bwMode="auto">
              <a:xfrm rot="16200000">
                <a:off x="5953999" y="3470750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6" name="AutoShape 173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2511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7" name="AutoShape 174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7696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8" name="AutoShape 175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688327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9" name="AutoShape 176"/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633922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" name="AutoShape 177"/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74014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1" name="AutoShape 178"/>
              <p:cNvSpPr>
                <a:spLocks noChangeAspect="1" noChangeArrowheads="1"/>
              </p:cNvSpPr>
              <p:nvPr/>
            </p:nvSpPr>
            <p:spPr bwMode="auto">
              <a:xfrm rot="16200000">
                <a:off x="5951532" y="378936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" name="AutoShape 179"/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8437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3" name="AutoShape 180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89817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4" name="AutoShape 181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9551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5" name="AutoShape 182"/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401216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" name="Rectangle 183"/>
              <p:cNvSpPr>
                <a:spLocks noChangeAspect="1" noChangeArrowheads="1"/>
              </p:cNvSpPr>
              <p:nvPr/>
            </p:nvSpPr>
            <p:spPr bwMode="auto">
              <a:xfrm>
                <a:off x="5315346" y="3304124"/>
                <a:ext cx="245838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" name="Line 184"/>
              <p:cNvSpPr>
                <a:spLocks noChangeAspect="1" noChangeShapeType="1"/>
              </p:cNvSpPr>
              <p:nvPr/>
            </p:nvSpPr>
            <p:spPr bwMode="auto">
              <a:xfrm>
                <a:off x="5315346" y="3301534"/>
                <a:ext cx="29858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" name="Freeform 185"/>
              <p:cNvSpPr>
                <a:spLocks noChangeAspect="1"/>
              </p:cNvSpPr>
              <p:nvPr/>
            </p:nvSpPr>
            <p:spPr bwMode="auto">
              <a:xfrm>
                <a:off x="5561184" y="3304124"/>
                <a:ext cx="391334" cy="782389"/>
              </a:xfrm>
              <a:custGeom>
                <a:avLst/>
                <a:gdLst>
                  <a:gd name="T0" fmla="*/ 19 w 522"/>
                  <a:gd name="T1" fmla="*/ 0 h 1010"/>
                  <a:gd name="T2" fmla="*/ 1 w 522"/>
                  <a:gd name="T3" fmla="*/ 12 h 1010"/>
                  <a:gd name="T4" fmla="*/ 19 w 522"/>
                  <a:gd name="T5" fmla="*/ 23 h 1010"/>
                  <a:gd name="T6" fmla="*/ 0 w 522"/>
                  <a:gd name="T7" fmla="*/ 34 h 1010"/>
                  <a:gd name="T8" fmla="*/ 19 w 522"/>
                  <a:gd name="T9" fmla="*/ 45 h 1010"/>
                  <a:gd name="T10" fmla="*/ 1 w 522"/>
                  <a:gd name="T11" fmla="*/ 55 h 1010"/>
                  <a:gd name="T12" fmla="*/ 19 w 522"/>
                  <a:gd name="T13" fmla="*/ 65 h 1010"/>
                  <a:gd name="T14" fmla="*/ 1 w 522"/>
                  <a:gd name="T15" fmla="*/ 74 h 1010"/>
                  <a:gd name="T16" fmla="*/ 19 w 522"/>
                  <a:gd name="T17" fmla="*/ 85 h 1010"/>
                  <a:gd name="T18" fmla="*/ 1 w 522"/>
                  <a:gd name="T19" fmla="*/ 96 h 1010"/>
                  <a:gd name="T20" fmla="*/ 19 w 522"/>
                  <a:gd name="T21" fmla="*/ 106 h 1010"/>
                  <a:gd name="T22" fmla="*/ 1 w 522"/>
                  <a:gd name="T23" fmla="*/ 116 h 1010"/>
                  <a:gd name="T24" fmla="*/ 19 w 522"/>
                  <a:gd name="T25" fmla="*/ 127 h 1010"/>
                  <a:gd name="T26" fmla="*/ 1 w 522"/>
                  <a:gd name="T27" fmla="*/ 137 h 1010"/>
                  <a:gd name="T28" fmla="*/ 19 w 522"/>
                  <a:gd name="T29" fmla="*/ 148 h 1010"/>
                  <a:gd name="T30" fmla="*/ 0 w 522"/>
                  <a:gd name="T31" fmla="*/ 158 h 1010"/>
                  <a:gd name="T32" fmla="*/ 19 w 522"/>
                  <a:gd name="T33" fmla="*/ 167 h 1010"/>
                  <a:gd name="T34" fmla="*/ 0 w 522"/>
                  <a:gd name="T35" fmla="*/ 179 h 1010"/>
                  <a:gd name="T36" fmla="*/ 19 w 522"/>
                  <a:gd name="T37" fmla="*/ 187 h 1010"/>
                  <a:gd name="T38" fmla="*/ 1 w 522"/>
                  <a:gd name="T39" fmla="*/ 198 h 1010"/>
                  <a:gd name="T40" fmla="*/ 19 w 522"/>
                  <a:gd name="T41" fmla="*/ 208 h 1010"/>
                  <a:gd name="T42" fmla="*/ 1 w 522"/>
                  <a:gd name="T43" fmla="*/ 219 h 1010"/>
                  <a:gd name="T44" fmla="*/ 19 w 522"/>
                  <a:gd name="T45" fmla="*/ 230 h 1010"/>
                  <a:gd name="T46" fmla="*/ 1 w 522"/>
                  <a:gd name="T47" fmla="*/ 240 h 1010"/>
                  <a:gd name="T48" fmla="*/ 19 w 522"/>
                  <a:gd name="T49" fmla="*/ 250 h 1010"/>
                  <a:gd name="T50" fmla="*/ 0 w 522"/>
                  <a:gd name="T51" fmla="*/ 261 h 1010"/>
                  <a:gd name="T52" fmla="*/ 19 w 522"/>
                  <a:gd name="T53" fmla="*/ 272 h 1010"/>
                  <a:gd name="T54" fmla="*/ 10 w 522"/>
                  <a:gd name="T55" fmla="*/ 276 h 1010"/>
                  <a:gd name="T56" fmla="*/ 10 w 522"/>
                  <a:gd name="T57" fmla="*/ 286 h 1010"/>
                  <a:gd name="T58" fmla="*/ 25 w 522"/>
                  <a:gd name="T59" fmla="*/ 297 h 1010"/>
                  <a:gd name="T60" fmla="*/ 83 w 522"/>
                  <a:gd name="T61" fmla="*/ 300 h 1010"/>
                  <a:gd name="T62" fmla="*/ 87 w 522"/>
                  <a:gd name="T63" fmla="*/ 301 h 1010"/>
                  <a:gd name="T64" fmla="*/ 156 w 522"/>
                  <a:gd name="T65" fmla="*/ 302 h 10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2"/>
                  <a:gd name="T100" fmla="*/ 0 h 1010"/>
                  <a:gd name="T101" fmla="*/ 522 w 522"/>
                  <a:gd name="T102" fmla="*/ 1010 h 10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2" h="1010">
                    <a:moveTo>
                      <a:pt x="62" y="0"/>
                    </a:moveTo>
                    <a:lnTo>
                      <a:pt x="2" y="41"/>
                    </a:lnTo>
                    <a:lnTo>
                      <a:pt x="63" y="77"/>
                    </a:lnTo>
                    <a:lnTo>
                      <a:pt x="0" y="113"/>
                    </a:lnTo>
                    <a:lnTo>
                      <a:pt x="62" y="149"/>
                    </a:lnTo>
                    <a:lnTo>
                      <a:pt x="2" y="183"/>
                    </a:lnTo>
                    <a:lnTo>
                      <a:pt x="62" y="218"/>
                    </a:lnTo>
                    <a:lnTo>
                      <a:pt x="2" y="248"/>
                    </a:lnTo>
                    <a:lnTo>
                      <a:pt x="63" y="285"/>
                    </a:lnTo>
                    <a:lnTo>
                      <a:pt x="2" y="320"/>
                    </a:lnTo>
                    <a:lnTo>
                      <a:pt x="62" y="354"/>
                    </a:lnTo>
                    <a:lnTo>
                      <a:pt x="2" y="389"/>
                    </a:lnTo>
                    <a:lnTo>
                      <a:pt x="63" y="426"/>
                    </a:lnTo>
                    <a:lnTo>
                      <a:pt x="2" y="459"/>
                    </a:lnTo>
                    <a:lnTo>
                      <a:pt x="63" y="494"/>
                    </a:lnTo>
                    <a:lnTo>
                      <a:pt x="0" y="528"/>
                    </a:lnTo>
                    <a:lnTo>
                      <a:pt x="62" y="558"/>
                    </a:lnTo>
                    <a:lnTo>
                      <a:pt x="0" y="599"/>
                    </a:lnTo>
                    <a:lnTo>
                      <a:pt x="63" y="627"/>
                    </a:lnTo>
                    <a:lnTo>
                      <a:pt x="2" y="663"/>
                    </a:lnTo>
                    <a:lnTo>
                      <a:pt x="65" y="696"/>
                    </a:lnTo>
                    <a:lnTo>
                      <a:pt x="3" y="732"/>
                    </a:lnTo>
                    <a:lnTo>
                      <a:pt x="63" y="768"/>
                    </a:lnTo>
                    <a:lnTo>
                      <a:pt x="2" y="803"/>
                    </a:lnTo>
                    <a:lnTo>
                      <a:pt x="62" y="836"/>
                    </a:lnTo>
                    <a:lnTo>
                      <a:pt x="0" y="873"/>
                    </a:lnTo>
                    <a:lnTo>
                      <a:pt x="63" y="911"/>
                    </a:lnTo>
                    <a:lnTo>
                      <a:pt x="33" y="924"/>
                    </a:lnTo>
                    <a:lnTo>
                      <a:pt x="33" y="957"/>
                    </a:lnTo>
                    <a:lnTo>
                      <a:pt x="84" y="993"/>
                    </a:lnTo>
                    <a:lnTo>
                      <a:pt x="278" y="1002"/>
                    </a:lnTo>
                    <a:lnTo>
                      <a:pt x="291" y="1008"/>
                    </a:lnTo>
                    <a:lnTo>
                      <a:pt x="522" y="1010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" name="Freeform 186"/>
              <p:cNvSpPr>
                <a:spLocks noChangeAspect="1"/>
              </p:cNvSpPr>
              <p:nvPr/>
            </p:nvSpPr>
            <p:spPr bwMode="auto">
              <a:xfrm>
                <a:off x="5950009" y="3301534"/>
                <a:ext cx="50171" cy="787570"/>
              </a:xfrm>
              <a:custGeom>
                <a:avLst/>
                <a:gdLst>
                  <a:gd name="T0" fmla="*/ 17 w 67"/>
                  <a:gd name="T1" fmla="*/ 0 h 1016"/>
                  <a:gd name="T2" fmla="*/ 2 w 67"/>
                  <a:gd name="T3" fmla="*/ 11 h 1016"/>
                  <a:gd name="T4" fmla="*/ 19 w 67"/>
                  <a:gd name="T5" fmla="*/ 23 h 1016"/>
                  <a:gd name="T6" fmla="*/ 1 w 67"/>
                  <a:gd name="T7" fmla="*/ 34 h 1016"/>
                  <a:gd name="T8" fmla="*/ 20 w 67"/>
                  <a:gd name="T9" fmla="*/ 45 h 1016"/>
                  <a:gd name="T10" fmla="*/ 1 w 67"/>
                  <a:gd name="T11" fmla="*/ 55 h 1016"/>
                  <a:gd name="T12" fmla="*/ 19 w 67"/>
                  <a:gd name="T13" fmla="*/ 66 h 1016"/>
                  <a:gd name="T14" fmla="*/ 1 w 67"/>
                  <a:gd name="T15" fmla="*/ 76 h 1016"/>
                  <a:gd name="T16" fmla="*/ 19 w 67"/>
                  <a:gd name="T17" fmla="*/ 85 h 1016"/>
                  <a:gd name="T18" fmla="*/ 1 w 67"/>
                  <a:gd name="T19" fmla="*/ 96 h 1016"/>
                  <a:gd name="T20" fmla="*/ 19 w 67"/>
                  <a:gd name="T21" fmla="*/ 107 h 1016"/>
                  <a:gd name="T22" fmla="*/ 1 w 67"/>
                  <a:gd name="T23" fmla="*/ 117 h 1016"/>
                  <a:gd name="T24" fmla="*/ 19 w 67"/>
                  <a:gd name="T25" fmla="*/ 127 h 1016"/>
                  <a:gd name="T26" fmla="*/ 1 w 67"/>
                  <a:gd name="T27" fmla="*/ 138 h 1016"/>
                  <a:gd name="T28" fmla="*/ 19 w 67"/>
                  <a:gd name="T29" fmla="*/ 148 h 1016"/>
                  <a:gd name="T30" fmla="*/ 1 w 67"/>
                  <a:gd name="T31" fmla="*/ 159 h 1016"/>
                  <a:gd name="T32" fmla="*/ 20 w 67"/>
                  <a:gd name="T33" fmla="*/ 169 h 1016"/>
                  <a:gd name="T34" fmla="*/ 1 w 67"/>
                  <a:gd name="T35" fmla="*/ 178 h 1016"/>
                  <a:gd name="T36" fmla="*/ 20 w 67"/>
                  <a:gd name="T37" fmla="*/ 190 h 1016"/>
                  <a:gd name="T38" fmla="*/ 1 w 67"/>
                  <a:gd name="T39" fmla="*/ 198 h 1016"/>
                  <a:gd name="T40" fmla="*/ 19 w 67"/>
                  <a:gd name="T41" fmla="*/ 209 h 1016"/>
                  <a:gd name="T42" fmla="*/ 1 w 67"/>
                  <a:gd name="T43" fmla="*/ 219 h 1016"/>
                  <a:gd name="T44" fmla="*/ 19 w 67"/>
                  <a:gd name="T45" fmla="*/ 230 h 1016"/>
                  <a:gd name="T46" fmla="*/ 1 w 67"/>
                  <a:gd name="T47" fmla="*/ 241 h 1016"/>
                  <a:gd name="T48" fmla="*/ 19 w 67"/>
                  <a:gd name="T49" fmla="*/ 251 h 1016"/>
                  <a:gd name="T50" fmla="*/ 1 w 67"/>
                  <a:gd name="T51" fmla="*/ 261 h 1016"/>
                  <a:gd name="T52" fmla="*/ 20 w 67"/>
                  <a:gd name="T53" fmla="*/ 272 h 1016"/>
                  <a:gd name="T54" fmla="*/ 1 w 67"/>
                  <a:gd name="T55" fmla="*/ 283 h 1016"/>
                  <a:gd name="T56" fmla="*/ 10 w 67"/>
                  <a:gd name="T57" fmla="*/ 287 h 1016"/>
                  <a:gd name="T58" fmla="*/ 10 w 67"/>
                  <a:gd name="T59" fmla="*/ 297 h 1016"/>
                  <a:gd name="T60" fmla="*/ 0 w 67"/>
                  <a:gd name="T61" fmla="*/ 304 h 101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7"/>
                  <a:gd name="T94" fmla="*/ 0 h 1016"/>
                  <a:gd name="T95" fmla="*/ 67 w 67"/>
                  <a:gd name="T96" fmla="*/ 1016 h 101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7" h="1016">
                    <a:moveTo>
                      <a:pt x="57" y="0"/>
                    </a:moveTo>
                    <a:lnTo>
                      <a:pt x="6" y="38"/>
                    </a:lnTo>
                    <a:lnTo>
                      <a:pt x="65" y="77"/>
                    </a:lnTo>
                    <a:lnTo>
                      <a:pt x="4" y="113"/>
                    </a:lnTo>
                    <a:lnTo>
                      <a:pt x="67" y="149"/>
                    </a:lnTo>
                    <a:lnTo>
                      <a:pt x="5" y="185"/>
                    </a:lnTo>
                    <a:lnTo>
                      <a:pt x="65" y="219"/>
                    </a:lnTo>
                    <a:lnTo>
                      <a:pt x="5" y="254"/>
                    </a:lnTo>
                    <a:lnTo>
                      <a:pt x="65" y="284"/>
                    </a:lnTo>
                    <a:lnTo>
                      <a:pt x="4" y="321"/>
                    </a:lnTo>
                    <a:lnTo>
                      <a:pt x="65" y="356"/>
                    </a:lnTo>
                    <a:lnTo>
                      <a:pt x="5" y="390"/>
                    </a:lnTo>
                    <a:lnTo>
                      <a:pt x="65" y="425"/>
                    </a:lnTo>
                    <a:lnTo>
                      <a:pt x="4" y="462"/>
                    </a:lnTo>
                    <a:lnTo>
                      <a:pt x="65" y="495"/>
                    </a:lnTo>
                    <a:lnTo>
                      <a:pt x="4" y="530"/>
                    </a:lnTo>
                    <a:lnTo>
                      <a:pt x="67" y="564"/>
                    </a:lnTo>
                    <a:lnTo>
                      <a:pt x="5" y="594"/>
                    </a:lnTo>
                    <a:lnTo>
                      <a:pt x="67" y="635"/>
                    </a:lnTo>
                    <a:lnTo>
                      <a:pt x="4" y="663"/>
                    </a:lnTo>
                    <a:lnTo>
                      <a:pt x="65" y="699"/>
                    </a:lnTo>
                    <a:lnTo>
                      <a:pt x="2" y="732"/>
                    </a:lnTo>
                    <a:lnTo>
                      <a:pt x="64" y="768"/>
                    </a:lnTo>
                    <a:lnTo>
                      <a:pt x="4" y="804"/>
                    </a:lnTo>
                    <a:lnTo>
                      <a:pt x="65" y="839"/>
                    </a:lnTo>
                    <a:lnTo>
                      <a:pt x="5" y="872"/>
                    </a:lnTo>
                    <a:lnTo>
                      <a:pt x="67" y="909"/>
                    </a:lnTo>
                    <a:lnTo>
                      <a:pt x="4" y="947"/>
                    </a:lnTo>
                    <a:lnTo>
                      <a:pt x="34" y="960"/>
                    </a:lnTo>
                    <a:lnTo>
                      <a:pt x="34" y="993"/>
                    </a:lnTo>
                    <a:lnTo>
                      <a:pt x="0" y="1016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" name="Rectangle 202"/>
              <p:cNvSpPr>
                <a:spLocks noChangeAspect="1" noChangeArrowheads="1"/>
              </p:cNvSpPr>
              <p:nvPr/>
            </p:nvSpPr>
            <p:spPr bwMode="auto">
              <a:xfrm>
                <a:off x="5315346" y="4117601"/>
                <a:ext cx="913112" cy="10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66" name="Line 203"/>
              <p:cNvSpPr>
                <a:spLocks noChangeAspect="1" noChangeShapeType="1"/>
              </p:cNvSpPr>
              <p:nvPr/>
            </p:nvSpPr>
            <p:spPr bwMode="auto">
              <a:xfrm>
                <a:off x="5774411" y="3278217"/>
                <a:ext cx="0" cy="97410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67" name="AutoShape 204"/>
              <p:cNvSpPr>
                <a:spLocks noChangeAspect="1" noChangeArrowheads="1"/>
              </p:cNvSpPr>
              <p:nvPr/>
            </p:nvSpPr>
            <p:spPr bwMode="auto">
              <a:xfrm flipH="1">
                <a:off x="5944992" y="4058015"/>
                <a:ext cx="45154" cy="49223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68" name="Line 205"/>
            <p:cNvSpPr>
              <a:spLocks noChangeShapeType="1"/>
            </p:cNvSpPr>
            <p:nvPr/>
          </p:nvSpPr>
          <p:spPr bwMode="auto">
            <a:xfrm flipV="1">
              <a:off x="6130625" y="1837793"/>
              <a:ext cx="0" cy="787570"/>
            </a:xfrm>
            <a:prstGeom prst="line">
              <a:avLst/>
            </a:prstGeom>
            <a:noFill/>
            <a:ln w="9525">
              <a:solidFill>
                <a:srgbClr val="0065B0"/>
              </a:solidFill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72" name="Group 406"/>
            <p:cNvGrpSpPr>
              <a:grpSpLocks/>
            </p:cNvGrpSpPr>
            <p:nvPr/>
          </p:nvGrpSpPr>
          <p:grpSpPr bwMode="auto">
            <a:xfrm>
              <a:off x="4525154" y="1122763"/>
              <a:ext cx="629646" cy="650263"/>
              <a:chOff x="1884" y="2682"/>
              <a:chExt cx="251" cy="251"/>
            </a:xfrm>
          </p:grpSpPr>
          <p:sp>
            <p:nvSpPr>
              <p:cNvPr id="73" name="Oval 407"/>
              <p:cNvSpPr>
                <a:spLocks noChangeAspect="1" noChangeArrowheads="1"/>
              </p:cNvSpPr>
              <p:nvPr/>
            </p:nvSpPr>
            <p:spPr bwMode="auto">
              <a:xfrm>
                <a:off x="1930" y="2711"/>
                <a:ext cx="167" cy="167"/>
              </a:xfrm>
              <a:prstGeom prst="ellipse">
                <a:avLst/>
              </a:prstGeom>
              <a:noFill/>
              <a:ln w="9525">
                <a:solidFill>
                  <a:srgbClr val="0065B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4" name="Line 408"/>
              <p:cNvSpPr>
                <a:spLocks noChangeAspect="1" noChangeShapeType="1"/>
              </p:cNvSpPr>
              <p:nvPr/>
            </p:nvSpPr>
            <p:spPr bwMode="auto">
              <a:xfrm>
                <a:off x="2013" y="2682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65B0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" name="Line 409"/>
              <p:cNvSpPr>
                <a:spLocks noChangeAspect="1" noChangeShapeType="1"/>
              </p:cNvSpPr>
              <p:nvPr/>
            </p:nvSpPr>
            <p:spPr bwMode="auto">
              <a:xfrm rot="5400000">
                <a:off x="2010" y="2667"/>
                <a:ext cx="0" cy="251"/>
              </a:xfrm>
              <a:prstGeom prst="line">
                <a:avLst/>
              </a:prstGeom>
              <a:noFill/>
              <a:ln w="9525">
                <a:solidFill>
                  <a:srgbClr val="0065B0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" name="Arc 410"/>
              <p:cNvSpPr>
                <a:spLocks/>
              </p:cNvSpPr>
              <p:nvPr/>
            </p:nvSpPr>
            <p:spPr bwMode="auto">
              <a:xfrm flipH="1" flipV="1">
                <a:off x="1965" y="2793"/>
                <a:ext cx="77" cy="32"/>
              </a:xfrm>
              <a:custGeom>
                <a:avLst/>
                <a:gdLst>
                  <a:gd name="T0" fmla="*/ 0 w 20922"/>
                  <a:gd name="T1" fmla="*/ 0 h 20492"/>
                  <a:gd name="T2" fmla="*/ 0 w 20922"/>
                  <a:gd name="T3" fmla="*/ 0 h 20492"/>
                  <a:gd name="T4" fmla="*/ 0 w 20922"/>
                  <a:gd name="T5" fmla="*/ 0 h 20492"/>
                  <a:gd name="T6" fmla="*/ 0 60000 65536"/>
                  <a:gd name="T7" fmla="*/ 0 60000 65536"/>
                  <a:gd name="T8" fmla="*/ 0 60000 65536"/>
                  <a:gd name="T9" fmla="*/ 0 w 20922"/>
                  <a:gd name="T10" fmla="*/ 0 h 20492"/>
                  <a:gd name="T11" fmla="*/ 20922 w 20922"/>
                  <a:gd name="T12" fmla="*/ 20492 h 204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22" h="20492" fill="none" extrusionOk="0">
                    <a:moveTo>
                      <a:pt x="20922" y="5368"/>
                    </a:moveTo>
                    <a:cubicBezTo>
                      <a:pt x="19098" y="12475"/>
                      <a:pt x="13791" y="18171"/>
                      <a:pt x="6830" y="20491"/>
                    </a:cubicBezTo>
                  </a:path>
                  <a:path w="20922" h="20492" stroke="0" extrusionOk="0">
                    <a:moveTo>
                      <a:pt x="20922" y="5368"/>
                    </a:moveTo>
                    <a:cubicBezTo>
                      <a:pt x="19098" y="12475"/>
                      <a:pt x="13791" y="18171"/>
                      <a:pt x="6830" y="20491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6350">
                <a:solidFill>
                  <a:srgbClr val="0065B0"/>
                </a:solidFill>
                <a:round/>
                <a:headEnd/>
                <a:tailEnd type="triangle" w="sm" len="sm"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" name="Arc 411"/>
              <p:cNvSpPr>
                <a:spLocks/>
              </p:cNvSpPr>
              <p:nvPr/>
            </p:nvSpPr>
            <p:spPr bwMode="auto">
              <a:xfrm flipV="1">
                <a:off x="2028" y="2720"/>
                <a:ext cx="69" cy="125"/>
              </a:xfrm>
              <a:custGeom>
                <a:avLst/>
                <a:gdLst>
                  <a:gd name="T0" fmla="*/ 0 w 18121"/>
                  <a:gd name="T1" fmla="*/ 0 h 19954"/>
                  <a:gd name="T2" fmla="*/ 0 w 18121"/>
                  <a:gd name="T3" fmla="*/ 0 h 19954"/>
                  <a:gd name="T4" fmla="*/ 0 w 18121"/>
                  <a:gd name="T5" fmla="*/ 1 h 19954"/>
                  <a:gd name="T6" fmla="*/ 0 60000 65536"/>
                  <a:gd name="T7" fmla="*/ 0 60000 65536"/>
                  <a:gd name="T8" fmla="*/ 0 60000 65536"/>
                  <a:gd name="T9" fmla="*/ 0 w 18121"/>
                  <a:gd name="T10" fmla="*/ 0 h 19954"/>
                  <a:gd name="T11" fmla="*/ 18121 w 18121"/>
                  <a:gd name="T12" fmla="*/ 19954 h 199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121" h="19954" fill="none" extrusionOk="0">
                    <a:moveTo>
                      <a:pt x="8270" y="0"/>
                    </a:moveTo>
                    <a:cubicBezTo>
                      <a:pt x="12308" y="1673"/>
                      <a:pt x="15742" y="4532"/>
                      <a:pt x="18121" y="8198"/>
                    </a:cubicBezTo>
                  </a:path>
                  <a:path w="18121" h="19954" stroke="0" extrusionOk="0">
                    <a:moveTo>
                      <a:pt x="8270" y="0"/>
                    </a:moveTo>
                    <a:cubicBezTo>
                      <a:pt x="12308" y="1673"/>
                      <a:pt x="15742" y="4532"/>
                      <a:pt x="18121" y="8198"/>
                    </a:cubicBezTo>
                    <a:lnTo>
                      <a:pt x="0" y="19954"/>
                    </a:lnTo>
                    <a:close/>
                  </a:path>
                </a:pathLst>
              </a:custGeom>
              <a:noFill/>
              <a:ln w="6350">
                <a:solidFill>
                  <a:srgbClr val="0065B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" name="Arc 412"/>
              <p:cNvSpPr>
                <a:spLocks/>
              </p:cNvSpPr>
              <p:nvPr/>
            </p:nvSpPr>
            <p:spPr bwMode="auto">
              <a:xfrm flipH="1" flipV="1">
                <a:off x="1963" y="2808"/>
                <a:ext cx="31" cy="39"/>
              </a:xfrm>
              <a:custGeom>
                <a:avLst/>
                <a:gdLst>
                  <a:gd name="T0" fmla="*/ 0 w 21600"/>
                  <a:gd name="T1" fmla="*/ 0 h 31517"/>
                  <a:gd name="T2" fmla="*/ 0 w 21600"/>
                  <a:gd name="T3" fmla="*/ 0 h 31517"/>
                  <a:gd name="T4" fmla="*/ 0 w 21600"/>
                  <a:gd name="T5" fmla="*/ 0 h 3151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1517"/>
                  <a:gd name="T11" fmla="*/ 21600 w 21600"/>
                  <a:gd name="T12" fmla="*/ 31517 h 315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1517" fill="none" extrusionOk="0">
                    <a:moveTo>
                      <a:pt x="10371" y="0"/>
                    </a:moveTo>
                    <a:cubicBezTo>
                      <a:pt x="17295" y="3790"/>
                      <a:pt x="21600" y="11054"/>
                      <a:pt x="21600" y="18947"/>
                    </a:cubicBezTo>
                    <a:cubicBezTo>
                      <a:pt x="21600" y="23455"/>
                      <a:pt x="20189" y="27850"/>
                      <a:pt x="17565" y="31516"/>
                    </a:cubicBezTo>
                  </a:path>
                  <a:path w="21600" h="31517" stroke="0" extrusionOk="0">
                    <a:moveTo>
                      <a:pt x="10371" y="0"/>
                    </a:moveTo>
                    <a:cubicBezTo>
                      <a:pt x="17295" y="3790"/>
                      <a:pt x="21600" y="11054"/>
                      <a:pt x="21600" y="18947"/>
                    </a:cubicBezTo>
                    <a:cubicBezTo>
                      <a:pt x="21600" y="23455"/>
                      <a:pt x="20189" y="27850"/>
                      <a:pt x="17565" y="31516"/>
                    </a:cubicBezTo>
                    <a:lnTo>
                      <a:pt x="0" y="18947"/>
                    </a:lnTo>
                    <a:close/>
                  </a:path>
                </a:pathLst>
              </a:custGeom>
              <a:noFill/>
              <a:ln w="6350">
                <a:solidFill>
                  <a:srgbClr val="0065B0"/>
                </a:solidFill>
                <a:round/>
                <a:headEnd/>
                <a:tailEnd type="none" w="sm" len="sm"/>
              </a:ln>
            </p:spPr>
            <p:txBody>
              <a:bodyPr rot="10800000" wrap="none" anchor="ctr"/>
              <a:lstStyle/>
              <a:p>
                <a:endParaRPr lang="ja-JP" altLang="en-US"/>
              </a:p>
            </p:txBody>
          </p:sp>
          <p:sp>
            <p:nvSpPr>
              <p:cNvPr id="79" name="Arc 413"/>
              <p:cNvSpPr>
                <a:spLocks/>
              </p:cNvSpPr>
              <p:nvPr/>
            </p:nvSpPr>
            <p:spPr bwMode="auto">
              <a:xfrm flipH="1" flipV="1">
                <a:off x="1973" y="2799"/>
                <a:ext cx="95" cy="63"/>
              </a:xfrm>
              <a:custGeom>
                <a:avLst/>
                <a:gdLst>
                  <a:gd name="T0" fmla="*/ 0 w 32533"/>
                  <a:gd name="T1" fmla="*/ 0 h 21600"/>
                  <a:gd name="T2" fmla="*/ 0 w 32533"/>
                  <a:gd name="T3" fmla="*/ 0 h 21600"/>
                  <a:gd name="T4" fmla="*/ 0 w 3253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2533"/>
                  <a:gd name="T10" fmla="*/ 0 h 21600"/>
                  <a:gd name="T11" fmla="*/ 32533 w 3253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533" h="21600" fill="none" extrusionOk="0">
                    <a:moveTo>
                      <a:pt x="-1" y="8618"/>
                    </a:moveTo>
                    <a:cubicBezTo>
                      <a:pt x="4080" y="3192"/>
                      <a:pt x="10474" y="-1"/>
                      <a:pt x="17264" y="0"/>
                    </a:cubicBezTo>
                    <a:cubicBezTo>
                      <a:pt x="22990" y="0"/>
                      <a:pt x="28482" y="2273"/>
                      <a:pt x="32533" y="6321"/>
                    </a:cubicBezTo>
                  </a:path>
                  <a:path w="32533" h="21600" stroke="0" extrusionOk="0">
                    <a:moveTo>
                      <a:pt x="-1" y="8618"/>
                    </a:moveTo>
                    <a:cubicBezTo>
                      <a:pt x="4080" y="3192"/>
                      <a:pt x="10474" y="-1"/>
                      <a:pt x="17264" y="0"/>
                    </a:cubicBezTo>
                    <a:cubicBezTo>
                      <a:pt x="22990" y="0"/>
                      <a:pt x="28482" y="2273"/>
                      <a:pt x="32533" y="6321"/>
                    </a:cubicBezTo>
                    <a:lnTo>
                      <a:pt x="17264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65B0"/>
                </a:solidFill>
                <a:round/>
                <a:headEnd/>
                <a:tailEnd type="none" w="sm" len="sm"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650" name="TextBox 649"/>
            <p:cNvSpPr txBox="1"/>
            <p:nvPr/>
          </p:nvSpPr>
          <p:spPr>
            <a:xfrm>
              <a:off x="697484" y="71355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A</a:t>
              </a:r>
            </a:p>
          </p:txBody>
        </p:sp>
        <p:sp>
          <p:nvSpPr>
            <p:cNvPr id="651" name="TextBox 650"/>
            <p:cNvSpPr txBox="1"/>
            <p:nvPr/>
          </p:nvSpPr>
          <p:spPr>
            <a:xfrm>
              <a:off x="1670238" y="717161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B</a:t>
              </a:r>
              <a:endParaRPr lang="en-GB" b="1" dirty="0"/>
            </a:p>
          </p:txBody>
        </p:sp>
        <p:sp>
          <p:nvSpPr>
            <p:cNvPr id="652" name="TextBox 651"/>
            <p:cNvSpPr txBox="1"/>
            <p:nvPr/>
          </p:nvSpPr>
          <p:spPr>
            <a:xfrm>
              <a:off x="3702729" y="724251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D</a:t>
              </a:r>
              <a:endParaRPr lang="en-GB" b="1" dirty="0"/>
            </a:p>
          </p:txBody>
        </p:sp>
        <p:sp>
          <p:nvSpPr>
            <p:cNvPr id="653" name="TextBox 652"/>
            <p:cNvSpPr txBox="1"/>
            <p:nvPr/>
          </p:nvSpPr>
          <p:spPr>
            <a:xfrm>
              <a:off x="4616157" y="74763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E</a:t>
              </a:r>
              <a:endParaRPr lang="en-GB" b="1" dirty="0"/>
            </a:p>
          </p:txBody>
        </p:sp>
        <p:sp>
          <p:nvSpPr>
            <p:cNvPr id="654" name="TextBox 653"/>
            <p:cNvSpPr txBox="1"/>
            <p:nvPr/>
          </p:nvSpPr>
          <p:spPr>
            <a:xfrm>
              <a:off x="5613935" y="75442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F</a:t>
              </a:r>
              <a:endParaRPr lang="en-GB" b="1" dirty="0"/>
            </a:p>
          </p:txBody>
        </p:sp>
        <p:sp>
          <p:nvSpPr>
            <p:cNvPr id="655" name="TextBox 654"/>
            <p:cNvSpPr txBox="1"/>
            <p:nvPr/>
          </p:nvSpPr>
          <p:spPr>
            <a:xfrm>
              <a:off x="2670082" y="713553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C</a:t>
              </a:r>
              <a:endParaRPr lang="en-GB" b="1" dirty="0"/>
            </a:p>
          </p:txBody>
        </p:sp>
        <p:grpSp>
          <p:nvGrpSpPr>
            <p:cNvPr id="726" name="Group 725">
              <a:extLst>
                <a:ext uri="{FF2B5EF4-FFF2-40B4-BE49-F238E27FC236}">
                  <a16:creationId xmlns:a16="http://schemas.microsoft.com/office/drawing/2014/main" id="{86DB19E3-47F8-AFE5-7524-E631D1890C50}"/>
                </a:ext>
              </a:extLst>
            </p:cNvPr>
            <p:cNvGrpSpPr/>
            <p:nvPr/>
          </p:nvGrpSpPr>
          <p:grpSpPr>
            <a:xfrm>
              <a:off x="5633554" y="1485603"/>
              <a:ext cx="291207" cy="1390865"/>
              <a:chOff x="10916719" y="3142595"/>
              <a:chExt cx="291207" cy="1390865"/>
            </a:xfrm>
          </p:grpSpPr>
          <p:sp>
            <p:nvSpPr>
              <p:cNvPr id="680" name="Line 825">
                <a:extLst>
                  <a:ext uri="{FF2B5EF4-FFF2-40B4-BE49-F238E27FC236}">
                    <a16:creationId xmlns:a16="http://schemas.microsoft.com/office/drawing/2014/main" id="{ABE90292-BB29-8F44-AD3D-432EE7716F0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1" name="Line 826">
                <a:extLst>
                  <a:ext uri="{FF2B5EF4-FFF2-40B4-BE49-F238E27FC236}">
                    <a16:creationId xmlns:a16="http://schemas.microsoft.com/office/drawing/2014/main" id="{03EAB698-F891-B7A3-715F-3403DE34986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2" name="Line 827">
                <a:extLst>
                  <a:ext uri="{FF2B5EF4-FFF2-40B4-BE49-F238E27FC236}">
                    <a16:creationId xmlns:a16="http://schemas.microsoft.com/office/drawing/2014/main" id="{461E9DE4-1640-CC58-B65E-38E732556F6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3" name="Line 828">
                <a:extLst>
                  <a:ext uri="{FF2B5EF4-FFF2-40B4-BE49-F238E27FC236}">
                    <a16:creationId xmlns:a16="http://schemas.microsoft.com/office/drawing/2014/main" id="{DE3D8177-C874-C763-9A81-E8397C0B99A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4" name="Line 829">
                <a:extLst>
                  <a:ext uri="{FF2B5EF4-FFF2-40B4-BE49-F238E27FC236}">
                    <a16:creationId xmlns:a16="http://schemas.microsoft.com/office/drawing/2014/main" id="{466D3DC4-7D0A-D72B-7F7C-A7FC38B2A03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5" name="Line 830">
                <a:extLst>
                  <a:ext uri="{FF2B5EF4-FFF2-40B4-BE49-F238E27FC236}">
                    <a16:creationId xmlns:a16="http://schemas.microsoft.com/office/drawing/2014/main" id="{AC35ADA2-200A-D18E-FDBB-16F8F731B01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6" name="Line 831">
                <a:extLst>
                  <a:ext uri="{FF2B5EF4-FFF2-40B4-BE49-F238E27FC236}">
                    <a16:creationId xmlns:a16="http://schemas.microsoft.com/office/drawing/2014/main" id="{7154F916-7F86-0FA3-D805-46F2602707E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7" name="Line 832">
                <a:extLst>
                  <a:ext uri="{FF2B5EF4-FFF2-40B4-BE49-F238E27FC236}">
                    <a16:creationId xmlns:a16="http://schemas.microsoft.com/office/drawing/2014/main" id="{DB355043-1C88-D2EE-DEC6-C727CF06339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8" name="Line 833">
                <a:extLst>
                  <a:ext uri="{FF2B5EF4-FFF2-40B4-BE49-F238E27FC236}">
                    <a16:creationId xmlns:a16="http://schemas.microsoft.com/office/drawing/2014/main" id="{D09B2216-FC0D-919D-7E6E-5C20CA08536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9" name="Line 834">
                <a:extLst>
                  <a:ext uri="{FF2B5EF4-FFF2-40B4-BE49-F238E27FC236}">
                    <a16:creationId xmlns:a16="http://schemas.microsoft.com/office/drawing/2014/main" id="{4B3B9B62-1F1C-EF90-F29D-B13CEEE188F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0" name="Line 835">
                <a:extLst>
                  <a:ext uri="{FF2B5EF4-FFF2-40B4-BE49-F238E27FC236}">
                    <a16:creationId xmlns:a16="http://schemas.microsoft.com/office/drawing/2014/main" id="{68B73FF1-2C00-EE45-C192-92F3BBBB3B8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1" name="Line 836">
                <a:extLst>
                  <a:ext uri="{FF2B5EF4-FFF2-40B4-BE49-F238E27FC236}">
                    <a16:creationId xmlns:a16="http://schemas.microsoft.com/office/drawing/2014/main" id="{9FFAC154-7BE8-6A14-89CC-2C1E6166B94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2" name="Line 837">
                <a:extLst>
                  <a:ext uri="{FF2B5EF4-FFF2-40B4-BE49-F238E27FC236}">
                    <a16:creationId xmlns:a16="http://schemas.microsoft.com/office/drawing/2014/main" id="{08E5F008-76E9-041B-1DF7-B9C67D9A07C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3" name="Line 838">
                <a:extLst>
                  <a:ext uri="{FF2B5EF4-FFF2-40B4-BE49-F238E27FC236}">
                    <a16:creationId xmlns:a16="http://schemas.microsoft.com/office/drawing/2014/main" id="{8E28F9FC-0E9E-CAE0-B668-40B1D2656CA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4" name="Line 839">
                <a:extLst>
                  <a:ext uri="{FF2B5EF4-FFF2-40B4-BE49-F238E27FC236}">
                    <a16:creationId xmlns:a16="http://schemas.microsoft.com/office/drawing/2014/main" id="{A0838B89-7915-1F85-92F1-0DEEB9C2019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5" name="Line 840">
                <a:extLst>
                  <a:ext uri="{FF2B5EF4-FFF2-40B4-BE49-F238E27FC236}">
                    <a16:creationId xmlns:a16="http://schemas.microsoft.com/office/drawing/2014/main" id="{1F8F6FE9-C8A0-ABE2-74AC-6BF64943563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6" name="Line 841">
                <a:extLst>
                  <a:ext uri="{FF2B5EF4-FFF2-40B4-BE49-F238E27FC236}">
                    <a16:creationId xmlns:a16="http://schemas.microsoft.com/office/drawing/2014/main" id="{50E58244-B94B-FA48-7F70-3800186A382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7" name="Line 842">
                <a:extLst>
                  <a:ext uri="{FF2B5EF4-FFF2-40B4-BE49-F238E27FC236}">
                    <a16:creationId xmlns:a16="http://schemas.microsoft.com/office/drawing/2014/main" id="{4A9B29CD-4180-B64B-E6D6-26AAC23A59C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8" name="Line 843">
                <a:extLst>
                  <a:ext uri="{FF2B5EF4-FFF2-40B4-BE49-F238E27FC236}">
                    <a16:creationId xmlns:a16="http://schemas.microsoft.com/office/drawing/2014/main" id="{279AA5F3-B02F-56BF-2459-1910594CDE6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9" name="Line 844">
                <a:extLst>
                  <a:ext uri="{FF2B5EF4-FFF2-40B4-BE49-F238E27FC236}">
                    <a16:creationId xmlns:a16="http://schemas.microsoft.com/office/drawing/2014/main" id="{4FCC753A-219B-E320-B157-A1FA09B79EE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0" name="Line 845">
                <a:extLst>
                  <a:ext uri="{FF2B5EF4-FFF2-40B4-BE49-F238E27FC236}">
                    <a16:creationId xmlns:a16="http://schemas.microsoft.com/office/drawing/2014/main" id="{791197FA-3CF6-4D90-C5C9-8466B09375C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1" name="Line 846">
                <a:extLst>
                  <a:ext uri="{FF2B5EF4-FFF2-40B4-BE49-F238E27FC236}">
                    <a16:creationId xmlns:a16="http://schemas.microsoft.com/office/drawing/2014/main" id="{39A5B54A-5D65-5517-0BC1-0510ED0A7C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1" name="Freeform 866">
                <a:extLst>
                  <a:ext uri="{FF2B5EF4-FFF2-40B4-BE49-F238E27FC236}">
                    <a16:creationId xmlns:a16="http://schemas.microsoft.com/office/drawing/2014/main" id="{CF74F81D-AA15-E4D8-2EFA-C89BF9BFD2F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5" name="Line 870">
                <a:extLst>
                  <a:ext uri="{FF2B5EF4-FFF2-40B4-BE49-F238E27FC236}">
                    <a16:creationId xmlns:a16="http://schemas.microsoft.com/office/drawing/2014/main" id="{94850600-A2F7-7654-3F07-B869A4232A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27" name="Group 726">
              <a:extLst>
                <a:ext uri="{FF2B5EF4-FFF2-40B4-BE49-F238E27FC236}">
                  <a16:creationId xmlns:a16="http://schemas.microsoft.com/office/drawing/2014/main" id="{EF9D2BB8-C524-7426-66EB-BA15C52BCC86}"/>
                </a:ext>
              </a:extLst>
            </p:cNvPr>
            <p:cNvGrpSpPr/>
            <p:nvPr/>
          </p:nvGrpSpPr>
          <p:grpSpPr>
            <a:xfrm>
              <a:off x="4626636" y="2671252"/>
              <a:ext cx="291207" cy="1390865"/>
              <a:chOff x="10916719" y="3142595"/>
              <a:chExt cx="291207" cy="1390865"/>
            </a:xfrm>
          </p:grpSpPr>
          <p:sp>
            <p:nvSpPr>
              <p:cNvPr id="728" name="Line 825">
                <a:extLst>
                  <a:ext uri="{FF2B5EF4-FFF2-40B4-BE49-F238E27FC236}">
                    <a16:creationId xmlns:a16="http://schemas.microsoft.com/office/drawing/2014/main" id="{AC800879-8AC3-E7E5-2854-785E3009831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9" name="Line 826">
                <a:extLst>
                  <a:ext uri="{FF2B5EF4-FFF2-40B4-BE49-F238E27FC236}">
                    <a16:creationId xmlns:a16="http://schemas.microsoft.com/office/drawing/2014/main" id="{DC04D43C-F1F6-AAB3-2D16-21EFC5138FA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0" name="Line 827">
                <a:extLst>
                  <a:ext uri="{FF2B5EF4-FFF2-40B4-BE49-F238E27FC236}">
                    <a16:creationId xmlns:a16="http://schemas.microsoft.com/office/drawing/2014/main" id="{D94CAF39-B226-F846-5C5E-F8900241BF1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1" name="Line 828">
                <a:extLst>
                  <a:ext uri="{FF2B5EF4-FFF2-40B4-BE49-F238E27FC236}">
                    <a16:creationId xmlns:a16="http://schemas.microsoft.com/office/drawing/2014/main" id="{DD9466C7-FB19-3406-81DE-8C5170BDFDE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2" name="Line 829">
                <a:extLst>
                  <a:ext uri="{FF2B5EF4-FFF2-40B4-BE49-F238E27FC236}">
                    <a16:creationId xmlns:a16="http://schemas.microsoft.com/office/drawing/2014/main" id="{2823140C-0BCF-E6FD-3437-63CB0FE25B7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3" name="Line 830">
                <a:extLst>
                  <a:ext uri="{FF2B5EF4-FFF2-40B4-BE49-F238E27FC236}">
                    <a16:creationId xmlns:a16="http://schemas.microsoft.com/office/drawing/2014/main" id="{E06A36CE-F116-CE1C-0C55-3B525347387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4" name="Line 831">
                <a:extLst>
                  <a:ext uri="{FF2B5EF4-FFF2-40B4-BE49-F238E27FC236}">
                    <a16:creationId xmlns:a16="http://schemas.microsoft.com/office/drawing/2014/main" id="{B774EFC3-3560-B7C9-3162-B4BE5AD834B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5" name="Line 832">
                <a:extLst>
                  <a:ext uri="{FF2B5EF4-FFF2-40B4-BE49-F238E27FC236}">
                    <a16:creationId xmlns:a16="http://schemas.microsoft.com/office/drawing/2014/main" id="{DE400795-50C0-103C-4D22-0FD84D47AAA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6" name="Line 833">
                <a:extLst>
                  <a:ext uri="{FF2B5EF4-FFF2-40B4-BE49-F238E27FC236}">
                    <a16:creationId xmlns:a16="http://schemas.microsoft.com/office/drawing/2014/main" id="{6BD1BF6D-9C63-87AC-13B5-93BFAB9BC23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7" name="Line 834">
                <a:extLst>
                  <a:ext uri="{FF2B5EF4-FFF2-40B4-BE49-F238E27FC236}">
                    <a16:creationId xmlns:a16="http://schemas.microsoft.com/office/drawing/2014/main" id="{05AD9830-DA88-7667-6135-8AE6825EEB4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8" name="Line 835">
                <a:extLst>
                  <a:ext uri="{FF2B5EF4-FFF2-40B4-BE49-F238E27FC236}">
                    <a16:creationId xmlns:a16="http://schemas.microsoft.com/office/drawing/2014/main" id="{5F284522-3655-A140-E7CB-6310740AD9A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9" name="Line 836">
                <a:extLst>
                  <a:ext uri="{FF2B5EF4-FFF2-40B4-BE49-F238E27FC236}">
                    <a16:creationId xmlns:a16="http://schemas.microsoft.com/office/drawing/2014/main" id="{537D8A76-E4FE-B81E-02DD-3F5498372C2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0" name="Line 837">
                <a:extLst>
                  <a:ext uri="{FF2B5EF4-FFF2-40B4-BE49-F238E27FC236}">
                    <a16:creationId xmlns:a16="http://schemas.microsoft.com/office/drawing/2014/main" id="{9C41423A-FD76-C773-7C17-B7602C63C29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1" name="Line 838">
                <a:extLst>
                  <a:ext uri="{FF2B5EF4-FFF2-40B4-BE49-F238E27FC236}">
                    <a16:creationId xmlns:a16="http://schemas.microsoft.com/office/drawing/2014/main" id="{E0EC7C80-9325-B3D7-2D5D-73E5675C2D3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2" name="Line 839">
                <a:extLst>
                  <a:ext uri="{FF2B5EF4-FFF2-40B4-BE49-F238E27FC236}">
                    <a16:creationId xmlns:a16="http://schemas.microsoft.com/office/drawing/2014/main" id="{381AB28C-3C88-3DD4-6824-D0CE8795073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3" name="Line 840">
                <a:extLst>
                  <a:ext uri="{FF2B5EF4-FFF2-40B4-BE49-F238E27FC236}">
                    <a16:creationId xmlns:a16="http://schemas.microsoft.com/office/drawing/2014/main" id="{E065C71C-5345-AEE3-7CA2-C44605BD839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4" name="Line 841">
                <a:extLst>
                  <a:ext uri="{FF2B5EF4-FFF2-40B4-BE49-F238E27FC236}">
                    <a16:creationId xmlns:a16="http://schemas.microsoft.com/office/drawing/2014/main" id="{84CADCFE-B47C-0903-2BC0-976F8EE4E6E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5" name="Line 842">
                <a:extLst>
                  <a:ext uri="{FF2B5EF4-FFF2-40B4-BE49-F238E27FC236}">
                    <a16:creationId xmlns:a16="http://schemas.microsoft.com/office/drawing/2014/main" id="{DB3D0A5B-2576-084B-A317-A489EDE2B7B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6" name="Line 843">
                <a:extLst>
                  <a:ext uri="{FF2B5EF4-FFF2-40B4-BE49-F238E27FC236}">
                    <a16:creationId xmlns:a16="http://schemas.microsoft.com/office/drawing/2014/main" id="{66F7DD55-66AD-8B54-01AB-6C652CFA2DC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7" name="Line 844">
                <a:extLst>
                  <a:ext uri="{FF2B5EF4-FFF2-40B4-BE49-F238E27FC236}">
                    <a16:creationId xmlns:a16="http://schemas.microsoft.com/office/drawing/2014/main" id="{46A89C98-BE8D-713E-0435-16A622853A6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8" name="Line 845">
                <a:extLst>
                  <a:ext uri="{FF2B5EF4-FFF2-40B4-BE49-F238E27FC236}">
                    <a16:creationId xmlns:a16="http://schemas.microsoft.com/office/drawing/2014/main" id="{0F3E5FEB-4F8D-40FE-2EDC-3301729E340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49" name="Line 846">
                <a:extLst>
                  <a:ext uri="{FF2B5EF4-FFF2-40B4-BE49-F238E27FC236}">
                    <a16:creationId xmlns:a16="http://schemas.microsoft.com/office/drawing/2014/main" id="{49B828E6-E5EB-C4F6-2591-E828D951563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50" name="Freeform 866">
                <a:extLst>
                  <a:ext uri="{FF2B5EF4-FFF2-40B4-BE49-F238E27FC236}">
                    <a16:creationId xmlns:a16="http://schemas.microsoft.com/office/drawing/2014/main" id="{850CF96D-6C90-91C3-1122-315BB4100B2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51" name="Line 870">
                <a:extLst>
                  <a:ext uri="{FF2B5EF4-FFF2-40B4-BE49-F238E27FC236}">
                    <a16:creationId xmlns:a16="http://schemas.microsoft.com/office/drawing/2014/main" id="{02EE2A64-E801-9914-6EF2-37AB74E6CB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53" name="Group 752">
              <a:extLst>
                <a:ext uri="{FF2B5EF4-FFF2-40B4-BE49-F238E27FC236}">
                  <a16:creationId xmlns:a16="http://schemas.microsoft.com/office/drawing/2014/main" id="{13E7A408-DBD9-2F9A-AE8E-42845BEBD07B}"/>
                </a:ext>
              </a:extLst>
            </p:cNvPr>
            <p:cNvGrpSpPr/>
            <p:nvPr/>
          </p:nvGrpSpPr>
          <p:grpSpPr>
            <a:xfrm>
              <a:off x="4310444" y="3275424"/>
              <a:ext cx="913112" cy="974100"/>
              <a:chOff x="5315346" y="3278217"/>
              <a:chExt cx="913112" cy="974100"/>
            </a:xfrm>
          </p:grpSpPr>
          <p:sp>
            <p:nvSpPr>
              <p:cNvPr id="754" name="Rectangle 148">
                <a:extLst>
                  <a:ext uri="{FF2B5EF4-FFF2-40B4-BE49-F238E27FC236}">
                    <a16:creationId xmlns:a16="http://schemas.microsoft.com/office/drawing/2014/main" id="{3B784832-AC8B-0FAA-BA9A-A89D8DE1A93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02689" y="3306715"/>
                <a:ext cx="225769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5" name="AutoShape 149">
                <a:extLst>
                  <a:ext uri="{FF2B5EF4-FFF2-40B4-BE49-F238E27FC236}">
                    <a16:creationId xmlns:a16="http://schemas.microsoft.com/office/drawing/2014/main" id="{1C51E4E5-7F75-44CA-D883-F427683C1F4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78744" y="4042471"/>
                <a:ext cx="57697" cy="4663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6" name="AutoShape 150">
                <a:extLst>
                  <a:ext uri="{FF2B5EF4-FFF2-40B4-BE49-F238E27FC236}">
                    <a16:creationId xmlns:a16="http://schemas.microsoft.com/office/drawing/2014/main" id="{73BA99DC-C8D7-5BD1-F328-CFCD7C9CDF9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34958" y="4058015"/>
                <a:ext cx="60205" cy="46632"/>
              </a:xfrm>
              <a:prstGeom prst="rtTriangle">
                <a:avLst/>
              </a:prstGeom>
              <a:solidFill>
                <a:srgbClr val="C1E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7" name="Rectangle 151">
                <a:extLst>
                  <a:ext uri="{FF2B5EF4-FFF2-40B4-BE49-F238E27FC236}">
                    <a16:creationId xmlns:a16="http://schemas.microsoft.com/office/drawing/2014/main" id="{5E8FD7EF-D388-8E5C-A087-20B7FC00B7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977603" y="4037290"/>
                <a:ext cx="30103" cy="1088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8" name="Rectangle 152">
                <a:extLst>
                  <a:ext uri="{FF2B5EF4-FFF2-40B4-BE49-F238E27FC236}">
                    <a16:creationId xmlns:a16="http://schemas.microsoft.com/office/drawing/2014/main" id="{AA417666-7D0D-65F8-9329-6CC54B25DAD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766885" y="4086513"/>
                <a:ext cx="238312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59" name="Rectangle 153">
                <a:extLst>
                  <a:ext uri="{FF2B5EF4-FFF2-40B4-BE49-F238E27FC236}">
                    <a16:creationId xmlns:a16="http://schemas.microsoft.com/office/drawing/2014/main" id="{CB3D5626-A2F7-570C-0DC3-70ACF8B257E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78741"/>
                <a:ext cx="215735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0" name="Rectangle 154">
                <a:extLst>
                  <a:ext uri="{FF2B5EF4-FFF2-40B4-BE49-F238E27FC236}">
                    <a16:creationId xmlns:a16="http://schemas.microsoft.com/office/drawing/2014/main" id="{A33165FD-3FEE-39FF-D932-34E2A9F4B9E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11383"/>
                <a:ext cx="30103" cy="1321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1" name="AutoShape 155">
                <a:extLst>
                  <a:ext uri="{FF2B5EF4-FFF2-40B4-BE49-F238E27FC236}">
                    <a16:creationId xmlns:a16="http://schemas.microsoft.com/office/drawing/2014/main" id="{9AA4F8A3-ADCC-66D6-65E5-45CF7DBDD04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5563159" y="3294542"/>
                <a:ext cx="33679" cy="4766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2" name="AutoShape 156">
                <a:extLst>
                  <a:ext uri="{FF2B5EF4-FFF2-40B4-BE49-F238E27FC236}">
                    <a16:creationId xmlns:a16="http://schemas.microsoft.com/office/drawing/2014/main" id="{3C7290E2-207F-5A97-5CFC-5A26EEF473C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33603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3" name="AutoShape 157">
                <a:extLst>
                  <a:ext uri="{FF2B5EF4-FFF2-40B4-BE49-F238E27FC236}">
                    <a16:creationId xmlns:a16="http://schemas.microsoft.com/office/drawing/2014/main" id="{52D93AD2-20F7-85F6-12B4-A78C1D45631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393029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4" name="AutoShape 158">
                <a:extLst>
                  <a:ext uri="{FF2B5EF4-FFF2-40B4-BE49-F238E27FC236}">
                    <a16:creationId xmlns:a16="http://schemas.microsoft.com/office/drawing/2014/main" id="{C8BEB694-A0A1-2638-DFAC-5A0D713F205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444802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5" name="AutoShape 159">
                <a:extLst>
                  <a:ext uri="{FF2B5EF4-FFF2-40B4-BE49-F238E27FC236}">
                    <a16:creationId xmlns:a16="http://schemas.microsoft.com/office/drawing/2014/main" id="{243F0107-B270-CB0C-21EA-34E2C2EDD3A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499206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6" name="AutoShape 160">
                <a:extLst>
                  <a:ext uri="{FF2B5EF4-FFF2-40B4-BE49-F238E27FC236}">
                    <a16:creationId xmlns:a16="http://schemas.microsoft.com/office/drawing/2014/main" id="{20001157-33FB-D2C9-7C95-EE90AAA526D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55361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7" name="AutoShape 161">
                <a:extLst>
                  <a:ext uri="{FF2B5EF4-FFF2-40B4-BE49-F238E27FC236}">
                    <a16:creationId xmlns:a16="http://schemas.microsoft.com/office/drawing/2014/main" id="{392C4634-3635-0A1B-03BB-2AAF2D67AD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60542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8" name="AutoShape 162">
                <a:extLst>
                  <a:ext uri="{FF2B5EF4-FFF2-40B4-BE49-F238E27FC236}">
                    <a16:creationId xmlns:a16="http://schemas.microsoft.com/office/drawing/2014/main" id="{8C0099E1-A852-9E30-615D-4D0555F7507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66246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69" name="AutoShape 163">
                <a:extLst>
                  <a:ext uri="{FF2B5EF4-FFF2-40B4-BE49-F238E27FC236}">
                    <a16:creationId xmlns:a16="http://schemas.microsoft.com/office/drawing/2014/main" id="{0C25B1F0-DB2C-8307-B01F-300FCC8FC93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1168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0" name="AutoShape 164">
                <a:extLst>
                  <a:ext uri="{FF2B5EF4-FFF2-40B4-BE49-F238E27FC236}">
                    <a16:creationId xmlns:a16="http://schemas.microsoft.com/office/drawing/2014/main" id="{978F4B70-43E3-F09D-86B5-10B45FB4290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6604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1" name="AutoShape 165">
                <a:extLst>
                  <a:ext uri="{FF2B5EF4-FFF2-40B4-BE49-F238E27FC236}">
                    <a16:creationId xmlns:a16="http://schemas.microsoft.com/office/drawing/2014/main" id="{1F1E526F-09FA-5DFD-F38A-C92A6BDCEE7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820493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2" name="AutoShape 166">
                <a:extLst>
                  <a:ext uri="{FF2B5EF4-FFF2-40B4-BE49-F238E27FC236}">
                    <a16:creationId xmlns:a16="http://schemas.microsoft.com/office/drawing/2014/main" id="{45CEAFAC-7A96-DB76-08CA-A2C6F47598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87489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3" name="AutoShape 167">
                <a:extLst>
                  <a:ext uri="{FF2B5EF4-FFF2-40B4-BE49-F238E27FC236}">
                    <a16:creationId xmlns:a16="http://schemas.microsoft.com/office/drawing/2014/main" id="{ED628EF3-193A-1087-8A53-112076095B5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92671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4" name="AutoShape 168">
                <a:extLst>
                  <a:ext uri="{FF2B5EF4-FFF2-40B4-BE49-F238E27FC236}">
                    <a16:creationId xmlns:a16="http://schemas.microsoft.com/office/drawing/2014/main" id="{2DF8869C-59F4-8746-0103-3B1210E139C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64" y="3983666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5" name="AutoShape 169">
                <a:extLst>
                  <a:ext uri="{FF2B5EF4-FFF2-40B4-BE49-F238E27FC236}">
                    <a16:creationId xmlns:a16="http://schemas.microsoft.com/office/drawing/2014/main" id="{458C7F91-3C56-9BE6-A7F3-E95F84BA0AA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30490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6" name="AutoShape 170">
                <a:extLst>
                  <a:ext uri="{FF2B5EF4-FFF2-40B4-BE49-F238E27FC236}">
                    <a16:creationId xmlns:a16="http://schemas.microsoft.com/office/drawing/2014/main" id="{3F17E0F5-3971-8FB9-F610-BE5A6656045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364490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7" name="AutoShape 171">
                <a:extLst>
                  <a:ext uri="{FF2B5EF4-FFF2-40B4-BE49-F238E27FC236}">
                    <a16:creationId xmlns:a16="http://schemas.microsoft.com/office/drawing/2014/main" id="{598628CC-5769-07F1-198E-59DF8B083F2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41630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8" name="AutoShape 172">
                <a:extLst>
                  <a:ext uri="{FF2B5EF4-FFF2-40B4-BE49-F238E27FC236}">
                    <a16:creationId xmlns:a16="http://schemas.microsoft.com/office/drawing/2014/main" id="{795A9473-50EE-253E-A132-8375D0329C4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3999" y="3470750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79" name="AutoShape 173">
                <a:extLst>
                  <a:ext uri="{FF2B5EF4-FFF2-40B4-BE49-F238E27FC236}">
                    <a16:creationId xmlns:a16="http://schemas.microsoft.com/office/drawing/2014/main" id="{BAED13E9-55B7-FC73-7536-6B8C88D4AD7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2511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0" name="AutoShape 174">
                <a:extLst>
                  <a:ext uri="{FF2B5EF4-FFF2-40B4-BE49-F238E27FC236}">
                    <a16:creationId xmlns:a16="http://schemas.microsoft.com/office/drawing/2014/main" id="{1CE95B94-B3ED-7C54-DECF-415B045EA0F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7696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1" name="AutoShape 175">
                <a:extLst>
                  <a:ext uri="{FF2B5EF4-FFF2-40B4-BE49-F238E27FC236}">
                    <a16:creationId xmlns:a16="http://schemas.microsoft.com/office/drawing/2014/main" id="{011493CF-3A51-3869-A397-EC363BB02CD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688327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2" name="AutoShape 176">
                <a:extLst>
                  <a:ext uri="{FF2B5EF4-FFF2-40B4-BE49-F238E27FC236}">
                    <a16:creationId xmlns:a16="http://schemas.microsoft.com/office/drawing/2014/main" id="{6D9FA192-A854-A39B-A864-BABDAAECB16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633922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3" name="AutoShape 177">
                <a:extLst>
                  <a:ext uri="{FF2B5EF4-FFF2-40B4-BE49-F238E27FC236}">
                    <a16:creationId xmlns:a16="http://schemas.microsoft.com/office/drawing/2014/main" id="{860CF681-5300-4749-5D24-148C5DF6B8A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74014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4" name="AutoShape 178">
                <a:extLst>
                  <a:ext uri="{FF2B5EF4-FFF2-40B4-BE49-F238E27FC236}">
                    <a16:creationId xmlns:a16="http://schemas.microsoft.com/office/drawing/2014/main" id="{01690898-EC3F-834B-DD4D-A562A52D4E4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532" y="378936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5" name="AutoShape 179">
                <a:extLst>
                  <a:ext uri="{FF2B5EF4-FFF2-40B4-BE49-F238E27FC236}">
                    <a16:creationId xmlns:a16="http://schemas.microsoft.com/office/drawing/2014/main" id="{0D6099CC-8744-74A0-8F72-AAECCA9F4E8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8437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6" name="AutoShape 180">
                <a:extLst>
                  <a:ext uri="{FF2B5EF4-FFF2-40B4-BE49-F238E27FC236}">
                    <a16:creationId xmlns:a16="http://schemas.microsoft.com/office/drawing/2014/main" id="{B882DF62-1CB0-6356-F9E1-8CCDE36A1C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89817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7" name="AutoShape 181">
                <a:extLst>
                  <a:ext uri="{FF2B5EF4-FFF2-40B4-BE49-F238E27FC236}">
                    <a16:creationId xmlns:a16="http://schemas.microsoft.com/office/drawing/2014/main" id="{0021D5D1-92FD-5A69-F654-7AAE80ECC5F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9551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8" name="AutoShape 182">
                <a:extLst>
                  <a:ext uri="{FF2B5EF4-FFF2-40B4-BE49-F238E27FC236}">
                    <a16:creationId xmlns:a16="http://schemas.microsoft.com/office/drawing/2014/main" id="{28142FF9-23F2-B950-0237-7E259CAD411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401216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9" name="Rectangle 183">
                <a:extLst>
                  <a:ext uri="{FF2B5EF4-FFF2-40B4-BE49-F238E27FC236}">
                    <a16:creationId xmlns:a16="http://schemas.microsoft.com/office/drawing/2014/main" id="{4FB74CBE-A769-4477-D40E-E002C5AE985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3304124"/>
                <a:ext cx="245838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91" name="Freeform 185">
                <a:extLst>
                  <a:ext uri="{FF2B5EF4-FFF2-40B4-BE49-F238E27FC236}">
                    <a16:creationId xmlns:a16="http://schemas.microsoft.com/office/drawing/2014/main" id="{60ECEED0-B80D-2CA0-BC59-4C7E10ED911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61184" y="3304124"/>
                <a:ext cx="391334" cy="782389"/>
              </a:xfrm>
              <a:custGeom>
                <a:avLst/>
                <a:gdLst>
                  <a:gd name="T0" fmla="*/ 19 w 522"/>
                  <a:gd name="T1" fmla="*/ 0 h 1010"/>
                  <a:gd name="T2" fmla="*/ 1 w 522"/>
                  <a:gd name="T3" fmla="*/ 12 h 1010"/>
                  <a:gd name="T4" fmla="*/ 19 w 522"/>
                  <a:gd name="T5" fmla="*/ 23 h 1010"/>
                  <a:gd name="T6" fmla="*/ 0 w 522"/>
                  <a:gd name="T7" fmla="*/ 34 h 1010"/>
                  <a:gd name="T8" fmla="*/ 19 w 522"/>
                  <a:gd name="T9" fmla="*/ 45 h 1010"/>
                  <a:gd name="T10" fmla="*/ 1 w 522"/>
                  <a:gd name="T11" fmla="*/ 55 h 1010"/>
                  <a:gd name="T12" fmla="*/ 19 w 522"/>
                  <a:gd name="T13" fmla="*/ 65 h 1010"/>
                  <a:gd name="T14" fmla="*/ 1 w 522"/>
                  <a:gd name="T15" fmla="*/ 74 h 1010"/>
                  <a:gd name="T16" fmla="*/ 19 w 522"/>
                  <a:gd name="T17" fmla="*/ 85 h 1010"/>
                  <a:gd name="T18" fmla="*/ 1 w 522"/>
                  <a:gd name="T19" fmla="*/ 96 h 1010"/>
                  <a:gd name="T20" fmla="*/ 19 w 522"/>
                  <a:gd name="T21" fmla="*/ 106 h 1010"/>
                  <a:gd name="T22" fmla="*/ 1 w 522"/>
                  <a:gd name="T23" fmla="*/ 116 h 1010"/>
                  <a:gd name="T24" fmla="*/ 19 w 522"/>
                  <a:gd name="T25" fmla="*/ 127 h 1010"/>
                  <a:gd name="T26" fmla="*/ 1 w 522"/>
                  <a:gd name="T27" fmla="*/ 137 h 1010"/>
                  <a:gd name="T28" fmla="*/ 19 w 522"/>
                  <a:gd name="T29" fmla="*/ 148 h 1010"/>
                  <a:gd name="T30" fmla="*/ 0 w 522"/>
                  <a:gd name="T31" fmla="*/ 158 h 1010"/>
                  <a:gd name="T32" fmla="*/ 19 w 522"/>
                  <a:gd name="T33" fmla="*/ 167 h 1010"/>
                  <a:gd name="T34" fmla="*/ 0 w 522"/>
                  <a:gd name="T35" fmla="*/ 179 h 1010"/>
                  <a:gd name="T36" fmla="*/ 19 w 522"/>
                  <a:gd name="T37" fmla="*/ 187 h 1010"/>
                  <a:gd name="T38" fmla="*/ 1 w 522"/>
                  <a:gd name="T39" fmla="*/ 198 h 1010"/>
                  <a:gd name="T40" fmla="*/ 19 w 522"/>
                  <a:gd name="T41" fmla="*/ 208 h 1010"/>
                  <a:gd name="T42" fmla="*/ 1 w 522"/>
                  <a:gd name="T43" fmla="*/ 219 h 1010"/>
                  <a:gd name="T44" fmla="*/ 19 w 522"/>
                  <a:gd name="T45" fmla="*/ 230 h 1010"/>
                  <a:gd name="T46" fmla="*/ 1 w 522"/>
                  <a:gd name="T47" fmla="*/ 240 h 1010"/>
                  <a:gd name="T48" fmla="*/ 19 w 522"/>
                  <a:gd name="T49" fmla="*/ 250 h 1010"/>
                  <a:gd name="T50" fmla="*/ 0 w 522"/>
                  <a:gd name="T51" fmla="*/ 261 h 1010"/>
                  <a:gd name="T52" fmla="*/ 19 w 522"/>
                  <a:gd name="T53" fmla="*/ 272 h 1010"/>
                  <a:gd name="T54" fmla="*/ 10 w 522"/>
                  <a:gd name="T55" fmla="*/ 276 h 1010"/>
                  <a:gd name="T56" fmla="*/ 10 w 522"/>
                  <a:gd name="T57" fmla="*/ 286 h 1010"/>
                  <a:gd name="T58" fmla="*/ 25 w 522"/>
                  <a:gd name="T59" fmla="*/ 297 h 1010"/>
                  <a:gd name="T60" fmla="*/ 83 w 522"/>
                  <a:gd name="T61" fmla="*/ 300 h 1010"/>
                  <a:gd name="T62" fmla="*/ 87 w 522"/>
                  <a:gd name="T63" fmla="*/ 301 h 1010"/>
                  <a:gd name="T64" fmla="*/ 156 w 522"/>
                  <a:gd name="T65" fmla="*/ 302 h 10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2"/>
                  <a:gd name="T100" fmla="*/ 0 h 1010"/>
                  <a:gd name="T101" fmla="*/ 522 w 522"/>
                  <a:gd name="T102" fmla="*/ 1010 h 10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2" h="1010">
                    <a:moveTo>
                      <a:pt x="62" y="0"/>
                    </a:moveTo>
                    <a:lnTo>
                      <a:pt x="2" y="41"/>
                    </a:lnTo>
                    <a:lnTo>
                      <a:pt x="63" y="77"/>
                    </a:lnTo>
                    <a:lnTo>
                      <a:pt x="0" y="113"/>
                    </a:lnTo>
                    <a:lnTo>
                      <a:pt x="62" y="149"/>
                    </a:lnTo>
                    <a:lnTo>
                      <a:pt x="2" y="183"/>
                    </a:lnTo>
                    <a:lnTo>
                      <a:pt x="62" y="218"/>
                    </a:lnTo>
                    <a:lnTo>
                      <a:pt x="2" y="248"/>
                    </a:lnTo>
                    <a:lnTo>
                      <a:pt x="63" y="285"/>
                    </a:lnTo>
                    <a:lnTo>
                      <a:pt x="2" y="320"/>
                    </a:lnTo>
                    <a:lnTo>
                      <a:pt x="62" y="354"/>
                    </a:lnTo>
                    <a:lnTo>
                      <a:pt x="2" y="389"/>
                    </a:lnTo>
                    <a:lnTo>
                      <a:pt x="63" y="426"/>
                    </a:lnTo>
                    <a:lnTo>
                      <a:pt x="2" y="459"/>
                    </a:lnTo>
                    <a:lnTo>
                      <a:pt x="63" y="494"/>
                    </a:lnTo>
                    <a:lnTo>
                      <a:pt x="0" y="528"/>
                    </a:lnTo>
                    <a:lnTo>
                      <a:pt x="62" y="558"/>
                    </a:lnTo>
                    <a:lnTo>
                      <a:pt x="0" y="599"/>
                    </a:lnTo>
                    <a:lnTo>
                      <a:pt x="63" y="627"/>
                    </a:lnTo>
                    <a:lnTo>
                      <a:pt x="2" y="663"/>
                    </a:lnTo>
                    <a:lnTo>
                      <a:pt x="65" y="696"/>
                    </a:lnTo>
                    <a:lnTo>
                      <a:pt x="3" y="732"/>
                    </a:lnTo>
                    <a:lnTo>
                      <a:pt x="63" y="768"/>
                    </a:lnTo>
                    <a:lnTo>
                      <a:pt x="2" y="803"/>
                    </a:lnTo>
                    <a:lnTo>
                      <a:pt x="62" y="836"/>
                    </a:lnTo>
                    <a:lnTo>
                      <a:pt x="0" y="873"/>
                    </a:lnTo>
                    <a:lnTo>
                      <a:pt x="63" y="911"/>
                    </a:lnTo>
                    <a:lnTo>
                      <a:pt x="33" y="924"/>
                    </a:lnTo>
                    <a:lnTo>
                      <a:pt x="33" y="957"/>
                    </a:lnTo>
                    <a:lnTo>
                      <a:pt x="84" y="993"/>
                    </a:lnTo>
                    <a:lnTo>
                      <a:pt x="278" y="1002"/>
                    </a:lnTo>
                    <a:lnTo>
                      <a:pt x="291" y="1008"/>
                    </a:lnTo>
                    <a:lnTo>
                      <a:pt x="522" y="1010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92" name="Freeform 186">
                <a:extLst>
                  <a:ext uri="{FF2B5EF4-FFF2-40B4-BE49-F238E27FC236}">
                    <a16:creationId xmlns:a16="http://schemas.microsoft.com/office/drawing/2014/main" id="{65D3904D-B4A1-FF94-9075-5AE6628833B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50009" y="3301534"/>
                <a:ext cx="50171" cy="787570"/>
              </a:xfrm>
              <a:custGeom>
                <a:avLst/>
                <a:gdLst>
                  <a:gd name="T0" fmla="*/ 17 w 67"/>
                  <a:gd name="T1" fmla="*/ 0 h 1016"/>
                  <a:gd name="T2" fmla="*/ 2 w 67"/>
                  <a:gd name="T3" fmla="*/ 11 h 1016"/>
                  <a:gd name="T4" fmla="*/ 19 w 67"/>
                  <a:gd name="T5" fmla="*/ 23 h 1016"/>
                  <a:gd name="T6" fmla="*/ 1 w 67"/>
                  <a:gd name="T7" fmla="*/ 34 h 1016"/>
                  <a:gd name="T8" fmla="*/ 20 w 67"/>
                  <a:gd name="T9" fmla="*/ 45 h 1016"/>
                  <a:gd name="T10" fmla="*/ 1 w 67"/>
                  <a:gd name="T11" fmla="*/ 55 h 1016"/>
                  <a:gd name="T12" fmla="*/ 19 w 67"/>
                  <a:gd name="T13" fmla="*/ 66 h 1016"/>
                  <a:gd name="T14" fmla="*/ 1 w 67"/>
                  <a:gd name="T15" fmla="*/ 76 h 1016"/>
                  <a:gd name="T16" fmla="*/ 19 w 67"/>
                  <a:gd name="T17" fmla="*/ 85 h 1016"/>
                  <a:gd name="T18" fmla="*/ 1 w 67"/>
                  <a:gd name="T19" fmla="*/ 96 h 1016"/>
                  <a:gd name="T20" fmla="*/ 19 w 67"/>
                  <a:gd name="T21" fmla="*/ 107 h 1016"/>
                  <a:gd name="T22" fmla="*/ 1 w 67"/>
                  <a:gd name="T23" fmla="*/ 117 h 1016"/>
                  <a:gd name="T24" fmla="*/ 19 w 67"/>
                  <a:gd name="T25" fmla="*/ 127 h 1016"/>
                  <a:gd name="T26" fmla="*/ 1 w 67"/>
                  <a:gd name="T27" fmla="*/ 138 h 1016"/>
                  <a:gd name="T28" fmla="*/ 19 w 67"/>
                  <a:gd name="T29" fmla="*/ 148 h 1016"/>
                  <a:gd name="T30" fmla="*/ 1 w 67"/>
                  <a:gd name="T31" fmla="*/ 159 h 1016"/>
                  <a:gd name="T32" fmla="*/ 20 w 67"/>
                  <a:gd name="T33" fmla="*/ 169 h 1016"/>
                  <a:gd name="T34" fmla="*/ 1 w 67"/>
                  <a:gd name="T35" fmla="*/ 178 h 1016"/>
                  <a:gd name="T36" fmla="*/ 20 w 67"/>
                  <a:gd name="T37" fmla="*/ 190 h 1016"/>
                  <a:gd name="T38" fmla="*/ 1 w 67"/>
                  <a:gd name="T39" fmla="*/ 198 h 1016"/>
                  <a:gd name="T40" fmla="*/ 19 w 67"/>
                  <a:gd name="T41" fmla="*/ 209 h 1016"/>
                  <a:gd name="T42" fmla="*/ 1 w 67"/>
                  <a:gd name="T43" fmla="*/ 219 h 1016"/>
                  <a:gd name="T44" fmla="*/ 19 w 67"/>
                  <a:gd name="T45" fmla="*/ 230 h 1016"/>
                  <a:gd name="T46" fmla="*/ 1 w 67"/>
                  <a:gd name="T47" fmla="*/ 241 h 1016"/>
                  <a:gd name="T48" fmla="*/ 19 w 67"/>
                  <a:gd name="T49" fmla="*/ 251 h 1016"/>
                  <a:gd name="T50" fmla="*/ 1 w 67"/>
                  <a:gd name="T51" fmla="*/ 261 h 1016"/>
                  <a:gd name="T52" fmla="*/ 20 w 67"/>
                  <a:gd name="T53" fmla="*/ 272 h 1016"/>
                  <a:gd name="T54" fmla="*/ 1 w 67"/>
                  <a:gd name="T55" fmla="*/ 283 h 1016"/>
                  <a:gd name="T56" fmla="*/ 10 w 67"/>
                  <a:gd name="T57" fmla="*/ 287 h 1016"/>
                  <a:gd name="T58" fmla="*/ 10 w 67"/>
                  <a:gd name="T59" fmla="*/ 297 h 1016"/>
                  <a:gd name="T60" fmla="*/ 0 w 67"/>
                  <a:gd name="T61" fmla="*/ 304 h 101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7"/>
                  <a:gd name="T94" fmla="*/ 0 h 1016"/>
                  <a:gd name="T95" fmla="*/ 67 w 67"/>
                  <a:gd name="T96" fmla="*/ 1016 h 101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7" h="1016">
                    <a:moveTo>
                      <a:pt x="57" y="0"/>
                    </a:moveTo>
                    <a:lnTo>
                      <a:pt x="6" y="38"/>
                    </a:lnTo>
                    <a:lnTo>
                      <a:pt x="65" y="77"/>
                    </a:lnTo>
                    <a:lnTo>
                      <a:pt x="4" y="113"/>
                    </a:lnTo>
                    <a:lnTo>
                      <a:pt x="67" y="149"/>
                    </a:lnTo>
                    <a:lnTo>
                      <a:pt x="5" y="185"/>
                    </a:lnTo>
                    <a:lnTo>
                      <a:pt x="65" y="219"/>
                    </a:lnTo>
                    <a:lnTo>
                      <a:pt x="5" y="254"/>
                    </a:lnTo>
                    <a:lnTo>
                      <a:pt x="65" y="284"/>
                    </a:lnTo>
                    <a:lnTo>
                      <a:pt x="4" y="321"/>
                    </a:lnTo>
                    <a:lnTo>
                      <a:pt x="65" y="356"/>
                    </a:lnTo>
                    <a:lnTo>
                      <a:pt x="5" y="390"/>
                    </a:lnTo>
                    <a:lnTo>
                      <a:pt x="65" y="425"/>
                    </a:lnTo>
                    <a:lnTo>
                      <a:pt x="4" y="462"/>
                    </a:lnTo>
                    <a:lnTo>
                      <a:pt x="65" y="495"/>
                    </a:lnTo>
                    <a:lnTo>
                      <a:pt x="4" y="530"/>
                    </a:lnTo>
                    <a:lnTo>
                      <a:pt x="67" y="564"/>
                    </a:lnTo>
                    <a:lnTo>
                      <a:pt x="5" y="594"/>
                    </a:lnTo>
                    <a:lnTo>
                      <a:pt x="67" y="635"/>
                    </a:lnTo>
                    <a:lnTo>
                      <a:pt x="4" y="663"/>
                    </a:lnTo>
                    <a:lnTo>
                      <a:pt x="65" y="699"/>
                    </a:lnTo>
                    <a:lnTo>
                      <a:pt x="2" y="732"/>
                    </a:lnTo>
                    <a:lnTo>
                      <a:pt x="64" y="768"/>
                    </a:lnTo>
                    <a:lnTo>
                      <a:pt x="4" y="804"/>
                    </a:lnTo>
                    <a:lnTo>
                      <a:pt x="65" y="839"/>
                    </a:lnTo>
                    <a:lnTo>
                      <a:pt x="5" y="872"/>
                    </a:lnTo>
                    <a:lnTo>
                      <a:pt x="67" y="909"/>
                    </a:lnTo>
                    <a:lnTo>
                      <a:pt x="4" y="947"/>
                    </a:lnTo>
                    <a:lnTo>
                      <a:pt x="34" y="960"/>
                    </a:lnTo>
                    <a:lnTo>
                      <a:pt x="34" y="993"/>
                    </a:lnTo>
                    <a:lnTo>
                      <a:pt x="0" y="1016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93" name="Rectangle 202">
                <a:extLst>
                  <a:ext uri="{FF2B5EF4-FFF2-40B4-BE49-F238E27FC236}">
                    <a16:creationId xmlns:a16="http://schemas.microsoft.com/office/drawing/2014/main" id="{911DBF00-DF71-5C69-07B1-3154CF10725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4117601"/>
                <a:ext cx="913112" cy="10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94" name="Line 203">
                <a:extLst>
                  <a:ext uri="{FF2B5EF4-FFF2-40B4-BE49-F238E27FC236}">
                    <a16:creationId xmlns:a16="http://schemas.microsoft.com/office/drawing/2014/main" id="{D1978E23-CC5E-1974-3DED-CEE0E1A5050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774411" y="3278217"/>
                <a:ext cx="0" cy="97410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lgDash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95" name="AutoShape 204">
                <a:extLst>
                  <a:ext uri="{FF2B5EF4-FFF2-40B4-BE49-F238E27FC236}">
                    <a16:creationId xmlns:a16="http://schemas.microsoft.com/office/drawing/2014/main" id="{0C8734AF-82F6-AD86-7F7D-15D46343C97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44992" y="4058015"/>
                <a:ext cx="45154" cy="49223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796" name="Line 184">
              <a:extLst>
                <a:ext uri="{FF2B5EF4-FFF2-40B4-BE49-F238E27FC236}">
                  <a16:creationId xmlns:a16="http://schemas.microsoft.com/office/drawing/2014/main" id="{820017AC-705C-BC3E-45BF-65D035812A5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981331" y="3309154"/>
              <a:ext cx="24421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7" name="Line 184">
              <a:extLst>
                <a:ext uri="{FF2B5EF4-FFF2-40B4-BE49-F238E27FC236}">
                  <a16:creationId xmlns:a16="http://schemas.microsoft.com/office/drawing/2014/main" id="{5938F876-88DD-9A54-DA64-8BE9AFD6E72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309948" y="3303608"/>
              <a:ext cx="2985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8" name="Line 184">
              <a:extLst>
                <a:ext uri="{FF2B5EF4-FFF2-40B4-BE49-F238E27FC236}">
                  <a16:creationId xmlns:a16="http://schemas.microsoft.com/office/drawing/2014/main" id="{1F536DBB-FF1A-DD82-2F5C-211A5EE66F6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79301" y="3298062"/>
              <a:ext cx="24421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799" name="Group 798">
              <a:extLst>
                <a:ext uri="{FF2B5EF4-FFF2-40B4-BE49-F238E27FC236}">
                  <a16:creationId xmlns:a16="http://schemas.microsoft.com/office/drawing/2014/main" id="{82F6AEF0-E6DF-192A-EA4F-13F95C9E3577}"/>
                </a:ext>
              </a:extLst>
            </p:cNvPr>
            <p:cNvGrpSpPr/>
            <p:nvPr/>
          </p:nvGrpSpPr>
          <p:grpSpPr>
            <a:xfrm>
              <a:off x="3336282" y="3291629"/>
              <a:ext cx="913112" cy="924877"/>
              <a:chOff x="5315346" y="3296352"/>
              <a:chExt cx="913112" cy="924877"/>
            </a:xfrm>
          </p:grpSpPr>
          <p:sp>
            <p:nvSpPr>
              <p:cNvPr id="800" name="Rectangle 148">
                <a:extLst>
                  <a:ext uri="{FF2B5EF4-FFF2-40B4-BE49-F238E27FC236}">
                    <a16:creationId xmlns:a16="http://schemas.microsoft.com/office/drawing/2014/main" id="{A7547D71-EE86-0C11-1E53-C6794462549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02689" y="3306715"/>
                <a:ext cx="225769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1" name="AutoShape 149">
                <a:extLst>
                  <a:ext uri="{FF2B5EF4-FFF2-40B4-BE49-F238E27FC236}">
                    <a16:creationId xmlns:a16="http://schemas.microsoft.com/office/drawing/2014/main" id="{F4FD9009-C1AA-0F74-0FDA-797BECB7ED4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78744" y="4042471"/>
                <a:ext cx="57697" cy="4663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2" name="AutoShape 150">
                <a:extLst>
                  <a:ext uri="{FF2B5EF4-FFF2-40B4-BE49-F238E27FC236}">
                    <a16:creationId xmlns:a16="http://schemas.microsoft.com/office/drawing/2014/main" id="{43BA58BF-B10B-142F-2BFC-7CBF1EF87A2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34958" y="4058015"/>
                <a:ext cx="60205" cy="46632"/>
              </a:xfrm>
              <a:prstGeom prst="rtTriangle">
                <a:avLst/>
              </a:prstGeom>
              <a:solidFill>
                <a:srgbClr val="C1E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3" name="Rectangle 151">
                <a:extLst>
                  <a:ext uri="{FF2B5EF4-FFF2-40B4-BE49-F238E27FC236}">
                    <a16:creationId xmlns:a16="http://schemas.microsoft.com/office/drawing/2014/main" id="{9B027A89-A161-ACDA-8020-13355747F3B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977603" y="4037290"/>
                <a:ext cx="30103" cy="10880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4" name="Rectangle 152">
                <a:extLst>
                  <a:ext uri="{FF2B5EF4-FFF2-40B4-BE49-F238E27FC236}">
                    <a16:creationId xmlns:a16="http://schemas.microsoft.com/office/drawing/2014/main" id="{F0D0C222-4D98-435F-5BCA-2FA28AEE24D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766885" y="4086513"/>
                <a:ext cx="238312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5" name="Rectangle 153">
                <a:extLst>
                  <a:ext uri="{FF2B5EF4-FFF2-40B4-BE49-F238E27FC236}">
                    <a16:creationId xmlns:a16="http://schemas.microsoft.com/office/drawing/2014/main" id="{7C9624C2-8F06-C54D-7FF3-3F0BF9A1F49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78741"/>
                <a:ext cx="215735" cy="647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6" name="Rectangle 154">
                <a:extLst>
                  <a:ext uri="{FF2B5EF4-FFF2-40B4-BE49-F238E27FC236}">
                    <a16:creationId xmlns:a16="http://schemas.microsoft.com/office/drawing/2014/main" id="{9A981DFA-8BEE-20F0-DB20-FDB4FAD36C3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556167" y="4011383"/>
                <a:ext cx="30103" cy="13212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7" name="AutoShape 155">
                <a:extLst>
                  <a:ext uri="{FF2B5EF4-FFF2-40B4-BE49-F238E27FC236}">
                    <a16:creationId xmlns:a16="http://schemas.microsoft.com/office/drawing/2014/main" id="{53DDF7C4-B564-A698-7063-27C6D921A01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>
                <a:off x="5563159" y="3294542"/>
                <a:ext cx="33679" cy="47662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8" name="AutoShape 156">
                <a:extLst>
                  <a:ext uri="{FF2B5EF4-FFF2-40B4-BE49-F238E27FC236}">
                    <a16:creationId xmlns:a16="http://schemas.microsoft.com/office/drawing/2014/main" id="{ED75F609-BF41-B8C7-1B8A-CEF9F497B93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33603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9" name="AutoShape 157">
                <a:extLst>
                  <a:ext uri="{FF2B5EF4-FFF2-40B4-BE49-F238E27FC236}">
                    <a16:creationId xmlns:a16="http://schemas.microsoft.com/office/drawing/2014/main" id="{FFF0C466-D956-5FAF-02B6-C4A591FAB15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393029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0" name="AutoShape 158">
                <a:extLst>
                  <a:ext uri="{FF2B5EF4-FFF2-40B4-BE49-F238E27FC236}">
                    <a16:creationId xmlns:a16="http://schemas.microsoft.com/office/drawing/2014/main" id="{4BF291B0-5790-0E2E-E3ED-C9BB0AF5476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444802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1" name="AutoShape 159">
                <a:extLst>
                  <a:ext uri="{FF2B5EF4-FFF2-40B4-BE49-F238E27FC236}">
                    <a16:creationId xmlns:a16="http://schemas.microsoft.com/office/drawing/2014/main" id="{8BD15C02-F399-CF7A-31F4-0DB1D38C740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499206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2" name="AutoShape 160">
                <a:extLst>
                  <a:ext uri="{FF2B5EF4-FFF2-40B4-BE49-F238E27FC236}">
                    <a16:creationId xmlns:a16="http://schemas.microsoft.com/office/drawing/2014/main" id="{0FAC24C6-1F6E-F1B5-9F65-589BD1E0CCA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55361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3" name="AutoShape 161">
                <a:extLst>
                  <a:ext uri="{FF2B5EF4-FFF2-40B4-BE49-F238E27FC236}">
                    <a16:creationId xmlns:a16="http://schemas.microsoft.com/office/drawing/2014/main" id="{3229DFAB-F47C-47A1-11E4-4C036A54544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23" y="360542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4" name="AutoShape 162">
                <a:extLst>
                  <a:ext uri="{FF2B5EF4-FFF2-40B4-BE49-F238E27FC236}">
                    <a16:creationId xmlns:a16="http://schemas.microsoft.com/office/drawing/2014/main" id="{CF6F5B23-A2C0-1D74-0CA3-2E96E73F35B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66246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5" name="AutoShape 163">
                <a:extLst>
                  <a:ext uri="{FF2B5EF4-FFF2-40B4-BE49-F238E27FC236}">
                    <a16:creationId xmlns:a16="http://schemas.microsoft.com/office/drawing/2014/main" id="{BE4B608F-4209-B1C5-2AA0-2C3CB38184A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11684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6" name="AutoShape 164">
                <a:extLst>
                  <a:ext uri="{FF2B5EF4-FFF2-40B4-BE49-F238E27FC236}">
                    <a16:creationId xmlns:a16="http://schemas.microsoft.com/office/drawing/2014/main" id="{25295568-47E6-CB81-CBEF-26A9678238A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76604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7" name="AutoShape 165">
                <a:extLst>
                  <a:ext uri="{FF2B5EF4-FFF2-40B4-BE49-F238E27FC236}">
                    <a16:creationId xmlns:a16="http://schemas.microsoft.com/office/drawing/2014/main" id="{8EC625B7-6375-7ADB-3937-E9C038FBD6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820493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8" name="AutoShape 166">
                <a:extLst>
                  <a:ext uri="{FF2B5EF4-FFF2-40B4-BE49-F238E27FC236}">
                    <a16:creationId xmlns:a16="http://schemas.microsoft.com/office/drawing/2014/main" id="{8C6DCF04-3E4A-07FF-F589-43C63A5CAA4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7615" y="387489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9" name="AutoShape 167">
                <a:extLst>
                  <a:ext uri="{FF2B5EF4-FFF2-40B4-BE49-F238E27FC236}">
                    <a16:creationId xmlns:a16="http://schemas.microsoft.com/office/drawing/2014/main" id="{6A66D172-283C-D428-19B9-BA598891830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45106" y="3926711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0" name="AutoShape 168">
                <a:extLst>
                  <a:ext uri="{FF2B5EF4-FFF2-40B4-BE49-F238E27FC236}">
                    <a16:creationId xmlns:a16="http://schemas.microsoft.com/office/drawing/2014/main" id="{BC1D545B-BCBE-9D7A-BC8B-3E86238A3DE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5400000" flipH="1">
                <a:off x="5550164" y="3983666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1" name="AutoShape 169">
                <a:extLst>
                  <a:ext uri="{FF2B5EF4-FFF2-40B4-BE49-F238E27FC236}">
                    <a16:creationId xmlns:a16="http://schemas.microsoft.com/office/drawing/2014/main" id="{04BAACBC-4B16-E8D8-8BCC-44B38888765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304905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2" name="AutoShape 170">
                <a:extLst>
                  <a:ext uri="{FF2B5EF4-FFF2-40B4-BE49-F238E27FC236}">
                    <a16:creationId xmlns:a16="http://schemas.microsoft.com/office/drawing/2014/main" id="{D06AF9E5-F837-874F-16BB-99F18C56B43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364490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3" name="AutoShape 171">
                <a:extLst>
                  <a:ext uri="{FF2B5EF4-FFF2-40B4-BE49-F238E27FC236}">
                    <a16:creationId xmlns:a16="http://schemas.microsoft.com/office/drawing/2014/main" id="{087BBAB4-1C98-2195-1E2D-8F13CCA9DC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41630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4" name="AutoShape 172">
                <a:extLst>
                  <a:ext uri="{FF2B5EF4-FFF2-40B4-BE49-F238E27FC236}">
                    <a16:creationId xmlns:a16="http://schemas.microsoft.com/office/drawing/2014/main" id="{00EF27B2-4702-2305-7262-83A2F27A821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3999" y="3470750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5" name="AutoShape 173">
                <a:extLst>
                  <a:ext uri="{FF2B5EF4-FFF2-40B4-BE49-F238E27FC236}">
                    <a16:creationId xmlns:a16="http://schemas.microsoft.com/office/drawing/2014/main" id="{39A310B9-C2AE-E6C4-B6A8-76BC343FDA9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2511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6" name="AutoShape 174">
                <a:extLst>
                  <a:ext uri="{FF2B5EF4-FFF2-40B4-BE49-F238E27FC236}">
                    <a16:creationId xmlns:a16="http://schemas.microsoft.com/office/drawing/2014/main" id="{8A21ED7E-844E-2F0F-7B5F-FB0CB13B9AC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576968"/>
                <a:ext cx="64767" cy="50171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7" name="AutoShape 175">
                <a:extLst>
                  <a:ext uri="{FF2B5EF4-FFF2-40B4-BE49-F238E27FC236}">
                    <a16:creationId xmlns:a16="http://schemas.microsoft.com/office/drawing/2014/main" id="{A09151D6-55AD-94C7-1244-757C257626E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688327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8" name="AutoShape 176">
                <a:extLst>
                  <a:ext uri="{FF2B5EF4-FFF2-40B4-BE49-F238E27FC236}">
                    <a16:creationId xmlns:a16="http://schemas.microsoft.com/office/drawing/2014/main" id="{73F7A932-8FB7-5CF2-0613-E43F0AB09AE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4041" y="3633922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9" name="AutoShape 177">
                <a:extLst>
                  <a:ext uri="{FF2B5EF4-FFF2-40B4-BE49-F238E27FC236}">
                    <a16:creationId xmlns:a16="http://schemas.microsoft.com/office/drawing/2014/main" id="{7B135161-EFBC-D555-F6A3-9A21F26039F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740141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0" name="AutoShape 178">
                <a:extLst>
                  <a:ext uri="{FF2B5EF4-FFF2-40B4-BE49-F238E27FC236}">
                    <a16:creationId xmlns:a16="http://schemas.microsoft.com/office/drawing/2014/main" id="{7FE1367B-89B0-B81C-75EE-4C5E7E9A99D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532" y="3789364"/>
                <a:ext cx="6217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1" name="AutoShape 179">
                <a:extLst>
                  <a:ext uri="{FF2B5EF4-FFF2-40B4-BE49-F238E27FC236}">
                    <a16:creationId xmlns:a16="http://schemas.microsoft.com/office/drawing/2014/main" id="{6A163616-A0C0-918B-018A-E717C01C75D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48982" y="38437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2" name="AutoShape 180">
                <a:extLst>
                  <a:ext uri="{FF2B5EF4-FFF2-40B4-BE49-F238E27FC236}">
                    <a16:creationId xmlns:a16="http://schemas.microsoft.com/office/drawing/2014/main" id="{A4F32C56-4503-4776-4233-077384DC0F0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89817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3" name="AutoShape 181">
                <a:extLst>
                  <a:ext uri="{FF2B5EF4-FFF2-40B4-BE49-F238E27FC236}">
                    <a16:creationId xmlns:a16="http://schemas.microsoft.com/office/drawing/2014/main" id="{D5850583-A48B-09C2-ADA0-A4FE8034409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3955168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4" name="AutoShape 182">
                <a:extLst>
                  <a:ext uri="{FF2B5EF4-FFF2-40B4-BE49-F238E27FC236}">
                    <a16:creationId xmlns:a16="http://schemas.microsoft.com/office/drawing/2014/main" id="{1AC07AA9-032A-6025-1147-9D76A71B942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6200000">
                <a:off x="5951491" y="4012163"/>
                <a:ext cx="64767" cy="4766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5" name="Rectangle 183">
                <a:extLst>
                  <a:ext uri="{FF2B5EF4-FFF2-40B4-BE49-F238E27FC236}">
                    <a16:creationId xmlns:a16="http://schemas.microsoft.com/office/drawing/2014/main" id="{9FDCB887-3A20-2BD6-26C0-CC8BC2F5B81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3304124"/>
                <a:ext cx="245838" cy="84197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36" name="Line 184">
                <a:extLst>
                  <a:ext uri="{FF2B5EF4-FFF2-40B4-BE49-F238E27FC236}">
                    <a16:creationId xmlns:a16="http://schemas.microsoft.com/office/drawing/2014/main" id="{8D266801-E33E-D69E-2984-E24DD27A78C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5315346" y="3301534"/>
                <a:ext cx="29858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37" name="Freeform 185">
                <a:extLst>
                  <a:ext uri="{FF2B5EF4-FFF2-40B4-BE49-F238E27FC236}">
                    <a16:creationId xmlns:a16="http://schemas.microsoft.com/office/drawing/2014/main" id="{75656325-F302-A9BF-EAFA-8CEF9A7F59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61184" y="3304124"/>
                <a:ext cx="391334" cy="782389"/>
              </a:xfrm>
              <a:custGeom>
                <a:avLst/>
                <a:gdLst>
                  <a:gd name="T0" fmla="*/ 19 w 522"/>
                  <a:gd name="T1" fmla="*/ 0 h 1010"/>
                  <a:gd name="T2" fmla="*/ 1 w 522"/>
                  <a:gd name="T3" fmla="*/ 12 h 1010"/>
                  <a:gd name="T4" fmla="*/ 19 w 522"/>
                  <a:gd name="T5" fmla="*/ 23 h 1010"/>
                  <a:gd name="T6" fmla="*/ 0 w 522"/>
                  <a:gd name="T7" fmla="*/ 34 h 1010"/>
                  <a:gd name="T8" fmla="*/ 19 w 522"/>
                  <a:gd name="T9" fmla="*/ 45 h 1010"/>
                  <a:gd name="T10" fmla="*/ 1 w 522"/>
                  <a:gd name="T11" fmla="*/ 55 h 1010"/>
                  <a:gd name="T12" fmla="*/ 19 w 522"/>
                  <a:gd name="T13" fmla="*/ 65 h 1010"/>
                  <a:gd name="T14" fmla="*/ 1 w 522"/>
                  <a:gd name="T15" fmla="*/ 74 h 1010"/>
                  <a:gd name="T16" fmla="*/ 19 w 522"/>
                  <a:gd name="T17" fmla="*/ 85 h 1010"/>
                  <a:gd name="T18" fmla="*/ 1 w 522"/>
                  <a:gd name="T19" fmla="*/ 96 h 1010"/>
                  <a:gd name="T20" fmla="*/ 19 w 522"/>
                  <a:gd name="T21" fmla="*/ 106 h 1010"/>
                  <a:gd name="T22" fmla="*/ 1 w 522"/>
                  <a:gd name="T23" fmla="*/ 116 h 1010"/>
                  <a:gd name="T24" fmla="*/ 19 w 522"/>
                  <a:gd name="T25" fmla="*/ 127 h 1010"/>
                  <a:gd name="T26" fmla="*/ 1 w 522"/>
                  <a:gd name="T27" fmla="*/ 137 h 1010"/>
                  <a:gd name="T28" fmla="*/ 19 w 522"/>
                  <a:gd name="T29" fmla="*/ 148 h 1010"/>
                  <a:gd name="T30" fmla="*/ 0 w 522"/>
                  <a:gd name="T31" fmla="*/ 158 h 1010"/>
                  <a:gd name="T32" fmla="*/ 19 w 522"/>
                  <a:gd name="T33" fmla="*/ 167 h 1010"/>
                  <a:gd name="T34" fmla="*/ 0 w 522"/>
                  <a:gd name="T35" fmla="*/ 179 h 1010"/>
                  <a:gd name="T36" fmla="*/ 19 w 522"/>
                  <a:gd name="T37" fmla="*/ 187 h 1010"/>
                  <a:gd name="T38" fmla="*/ 1 w 522"/>
                  <a:gd name="T39" fmla="*/ 198 h 1010"/>
                  <a:gd name="T40" fmla="*/ 19 w 522"/>
                  <a:gd name="T41" fmla="*/ 208 h 1010"/>
                  <a:gd name="T42" fmla="*/ 1 w 522"/>
                  <a:gd name="T43" fmla="*/ 219 h 1010"/>
                  <a:gd name="T44" fmla="*/ 19 w 522"/>
                  <a:gd name="T45" fmla="*/ 230 h 1010"/>
                  <a:gd name="T46" fmla="*/ 1 w 522"/>
                  <a:gd name="T47" fmla="*/ 240 h 1010"/>
                  <a:gd name="T48" fmla="*/ 19 w 522"/>
                  <a:gd name="T49" fmla="*/ 250 h 1010"/>
                  <a:gd name="T50" fmla="*/ 0 w 522"/>
                  <a:gd name="T51" fmla="*/ 261 h 1010"/>
                  <a:gd name="T52" fmla="*/ 19 w 522"/>
                  <a:gd name="T53" fmla="*/ 272 h 1010"/>
                  <a:gd name="T54" fmla="*/ 10 w 522"/>
                  <a:gd name="T55" fmla="*/ 276 h 1010"/>
                  <a:gd name="T56" fmla="*/ 10 w 522"/>
                  <a:gd name="T57" fmla="*/ 286 h 1010"/>
                  <a:gd name="T58" fmla="*/ 25 w 522"/>
                  <a:gd name="T59" fmla="*/ 297 h 1010"/>
                  <a:gd name="T60" fmla="*/ 83 w 522"/>
                  <a:gd name="T61" fmla="*/ 300 h 1010"/>
                  <a:gd name="T62" fmla="*/ 87 w 522"/>
                  <a:gd name="T63" fmla="*/ 301 h 1010"/>
                  <a:gd name="T64" fmla="*/ 156 w 522"/>
                  <a:gd name="T65" fmla="*/ 302 h 10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2"/>
                  <a:gd name="T100" fmla="*/ 0 h 1010"/>
                  <a:gd name="T101" fmla="*/ 522 w 522"/>
                  <a:gd name="T102" fmla="*/ 1010 h 10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2" h="1010">
                    <a:moveTo>
                      <a:pt x="62" y="0"/>
                    </a:moveTo>
                    <a:lnTo>
                      <a:pt x="2" y="41"/>
                    </a:lnTo>
                    <a:lnTo>
                      <a:pt x="63" y="77"/>
                    </a:lnTo>
                    <a:lnTo>
                      <a:pt x="0" y="113"/>
                    </a:lnTo>
                    <a:lnTo>
                      <a:pt x="62" y="149"/>
                    </a:lnTo>
                    <a:lnTo>
                      <a:pt x="2" y="183"/>
                    </a:lnTo>
                    <a:lnTo>
                      <a:pt x="62" y="218"/>
                    </a:lnTo>
                    <a:lnTo>
                      <a:pt x="2" y="248"/>
                    </a:lnTo>
                    <a:lnTo>
                      <a:pt x="63" y="285"/>
                    </a:lnTo>
                    <a:lnTo>
                      <a:pt x="2" y="320"/>
                    </a:lnTo>
                    <a:lnTo>
                      <a:pt x="62" y="354"/>
                    </a:lnTo>
                    <a:lnTo>
                      <a:pt x="2" y="389"/>
                    </a:lnTo>
                    <a:lnTo>
                      <a:pt x="63" y="426"/>
                    </a:lnTo>
                    <a:lnTo>
                      <a:pt x="2" y="459"/>
                    </a:lnTo>
                    <a:lnTo>
                      <a:pt x="63" y="494"/>
                    </a:lnTo>
                    <a:lnTo>
                      <a:pt x="0" y="528"/>
                    </a:lnTo>
                    <a:lnTo>
                      <a:pt x="62" y="558"/>
                    </a:lnTo>
                    <a:lnTo>
                      <a:pt x="0" y="599"/>
                    </a:lnTo>
                    <a:lnTo>
                      <a:pt x="63" y="627"/>
                    </a:lnTo>
                    <a:lnTo>
                      <a:pt x="2" y="663"/>
                    </a:lnTo>
                    <a:lnTo>
                      <a:pt x="65" y="696"/>
                    </a:lnTo>
                    <a:lnTo>
                      <a:pt x="3" y="732"/>
                    </a:lnTo>
                    <a:lnTo>
                      <a:pt x="63" y="768"/>
                    </a:lnTo>
                    <a:lnTo>
                      <a:pt x="2" y="803"/>
                    </a:lnTo>
                    <a:lnTo>
                      <a:pt x="62" y="836"/>
                    </a:lnTo>
                    <a:lnTo>
                      <a:pt x="0" y="873"/>
                    </a:lnTo>
                    <a:lnTo>
                      <a:pt x="63" y="911"/>
                    </a:lnTo>
                    <a:lnTo>
                      <a:pt x="33" y="924"/>
                    </a:lnTo>
                    <a:lnTo>
                      <a:pt x="33" y="957"/>
                    </a:lnTo>
                    <a:lnTo>
                      <a:pt x="84" y="993"/>
                    </a:lnTo>
                    <a:lnTo>
                      <a:pt x="278" y="1002"/>
                    </a:lnTo>
                    <a:lnTo>
                      <a:pt x="291" y="1008"/>
                    </a:lnTo>
                    <a:lnTo>
                      <a:pt x="522" y="1010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38" name="Freeform 186">
                <a:extLst>
                  <a:ext uri="{FF2B5EF4-FFF2-40B4-BE49-F238E27FC236}">
                    <a16:creationId xmlns:a16="http://schemas.microsoft.com/office/drawing/2014/main" id="{A45AABCC-AF2E-6FBC-37AD-5F97686D454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50009" y="3301534"/>
                <a:ext cx="50171" cy="787570"/>
              </a:xfrm>
              <a:custGeom>
                <a:avLst/>
                <a:gdLst>
                  <a:gd name="T0" fmla="*/ 17 w 67"/>
                  <a:gd name="T1" fmla="*/ 0 h 1016"/>
                  <a:gd name="T2" fmla="*/ 2 w 67"/>
                  <a:gd name="T3" fmla="*/ 11 h 1016"/>
                  <a:gd name="T4" fmla="*/ 19 w 67"/>
                  <a:gd name="T5" fmla="*/ 23 h 1016"/>
                  <a:gd name="T6" fmla="*/ 1 w 67"/>
                  <a:gd name="T7" fmla="*/ 34 h 1016"/>
                  <a:gd name="T8" fmla="*/ 20 w 67"/>
                  <a:gd name="T9" fmla="*/ 45 h 1016"/>
                  <a:gd name="T10" fmla="*/ 1 w 67"/>
                  <a:gd name="T11" fmla="*/ 55 h 1016"/>
                  <a:gd name="T12" fmla="*/ 19 w 67"/>
                  <a:gd name="T13" fmla="*/ 66 h 1016"/>
                  <a:gd name="T14" fmla="*/ 1 w 67"/>
                  <a:gd name="T15" fmla="*/ 76 h 1016"/>
                  <a:gd name="T16" fmla="*/ 19 w 67"/>
                  <a:gd name="T17" fmla="*/ 85 h 1016"/>
                  <a:gd name="T18" fmla="*/ 1 w 67"/>
                  <a:gd name="T19" fmla="*/ 96 h 1016"/>
                  <a:gd name="T20" fmla="*/ 19 w 67"/>
                  <a:gd name="T21" fmla="*/ 107 h 1016"/>
                  <a:gd name="T22" fmla="*/ 1 w 67"/>
                  <a:gd name="T23" fmla="*/ 117 h 1016"/>
                  <a:gd name="T24" fmla="*/ 19 w 67"/>
                  <a:gd name="T25" fmla="*/ 127 h 1016"/>
                  <a:gd name="T26" fmla="*/ 1 w 67"/>
                  <a:gd name="T27" fmla="*/ 138 h 1016"/>
                  <a:gd name="T28" fmla="*/ 19 w 67"/>
                  <a:gd name="T29" fmla="*/ 148 h 1016"/>
                  <a:gd name="T30" fmla="*/ 1 w 67"/>
                  <a:gd name="T31" fmla="*/ 159 h 1016"/>
                  <a:gd name="T32" fmla="*/ 20 w 67"/>
                  <a:gd name="T33" fmla="*/ 169 h 1016"/>
                  <a:gd name="T34" fmla="*/ 1 w 67"/>
                  <a:gd name="T35" fmla="*/ 178 h 1016"/>
                  <a:gd name="T36" fmla="*/ 20 w 67"/>
                  <a:gd name="T37" fmla="*/ 190 h 1016"/>
                  <a:gd name="T38" fmla="*/ 1 w 67"/>
                  <a:gd name="T39" fmla="*/ 198 h 1016"/>
                  <a:gd name="T40" fmla="*/ 19 w 67"/>
                  <a:gd name="T41" fmla="*/ 209 h 1016"/>
                  <a:gd name="T42" fmla="*/ 1 w 67"/>
                  <a:gd name="T43" fmla="*/ 219 h 1016"/>
                  <a:gd name="T44" fmla="*/ 19 w 67"/>
                  <a:gd name="T45" fmla="*/ 230 h 1016"/>
                  <a:gd name="T46" fmla="*/ 1 w 67"/>
                  <a:gd name="T47" fmla="*/ 241 h 1016"/>
                  <a:gd name="T48" fmla="*/ 19 w 67"/>
                  <a:gd name="T49" fmla="*/ 251 h 1016"/>
                  <a:gd name="T50" fmla="*/ 1 w 67"/>
                  <a:gd name="T51" fmla="*/ 261 h 1016"/>
                  <a:gd name="T52" fmla="*/ 20 w 67"/>
                  <a:gd name="T53" fmla="*/ 272 h 1016"/>
                  <a:gd name="T54" fmla="*/ 1 w 67"/>
                  <a:gd name="T55" fmla="*/ 283 h 1016"/>
                  <a:gd name="T56" fmla="*/ 10 w 67"/>
                  <a:gd name="T57" fmla="*/ 287 h 1016"/>
                  <a:gd name="T58" fmla="*/ 10 w 67"/>
                  <a:gd name="T59" fmla="*/ 297 h 1016"/>
                  <a:gd name="T60" fmla="*/ 0 w 67"/>
                  <a:gd name="T61" fmla="*/ 304 h 101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7"/>
                  <a:gd name="T94" fmla="*/ 0 h 1016"/>
                  <a:gd name="T95" fmla="*/ 67 w 67"/>
                  <a:gd name="T96" fmla="*/ 1016 h 101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7" h="1016">
                    <a:moveTo>
                      <a:pt x="57" y="0"/>
                    </a:moveTo>
                    <a:lnTo>
                      <a:pt x="6" y="38"/>
                    </a:lnTo>
                    <a:lnTo>
                      <a:pt x="65" y="77"/>
                    </a:lnTo>
                    <a:lnTo>
                      <a:pt x="4" y="113"/>
                    </a:lnTo>
                    <a:lnTo>
                      <a:pt x="67" y="149"/>
                    </a:lnTo>
                    <a:lnTo>
                      <a:pt x="5" y="185"/>
                    </a:lnTo>
                    <a:lnTo>
                      <a:pt x="65" y="219"/>
                    </a:lnTo>
                    <a:lnTo>
                      <a:pt x="5" y="254"/>
                    </a:lnTo>
                    <a:lnTo>
                      <a:pt x="65" y="284"/>
                    </a:lnTo>
                    <a:lnTo>
                      <a:pt x="4" y="321"/>
                    </a:lnTo>
                    <a:lnTo>
                      <a:pt x="65" y="356"/>
                    </a:lnTo>
                    <a:lnTo>
                      <a:pt x="5" y="390"/>
                    </a:lnTo>
                    <a:lnTo>
                      <a:pt x="65" y="425"/>
                    </a:lnTo>
                    <a:lnTo>
                      <a:pt x="4" y="462"/>
                    </a:lnTo>
                    <a:lnTo>
                      <a:pt x="65" y="495"/>
                    </a:lnTo>
                    <a:lnTo>
                      <a:pt x="4" y="530"/>
                    </a:lnTo>
                    <a:lnTo>
                      <a:pt x="67" y="564"/>
                    </a:lnTo>
                    <a:lnTo>
                      <a:pt x="5" y="594"/>
                    </a:lnTo>
                    <a:lnTo>
                      <a:pt x="67" y="635"/>
                    </a:lnTo>
                    <a:lnTo>
                      <a:pt x="4" y="663"/>
                    </a:lnTo>
                    <a:lnTo>
                      <a:pt x="65" y="699"/>
                    </a:lnTo>
                    <a:lnTo>
                      <a:pt x="2" y="732"/>
                    </a:lnTo>
                    <a:lnTo>
                      <a:pt x="64" y="768"/>
                    </a:lnTo>
                    <a:lnTo>
                      <a:pt x="4" y="804"/>
                    </a:lnTo>
                    <a:lnTo>
                      <a:pt x="65" y="839"/>
                    </a:lnTo>
                    <a:lnTo>
                      <a:pt x="5" y="872"/>
                    </a:lnTo>
                    <a:lnTo>
                      <a:pt x="67" y="909"/>
                    </a:lnTo>
                    <a:lnTo>
                      <a:pt x="4" y="947"/>
                    </a:lnTo>
                    <a:lnTo>
                      <a:pt x="34" y="960"/>
                    </a:lnTo>
                    <a:lnTo>
                      <a:pt x="34" y="993"/>
                    </a:lnTo>
                    <a:lnTo>
                      <a:pt x="0" y="1016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39" name="Rectangle 202">
                <a:extLst>
                  <a:ext uri="{FF2B5EF4-FFF2-40B4-BE49-F238E27FC236}">
                    <a16:creationId xmlns:a16="http://schemas.microsoft.com/office/drawing/2014/main" id="{9D3D316A-12C7-AA82-4139-0A29FFC1DB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15346" y="4117601"/>
                <a:ext cx="913112" cy="103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41" name="AutoShape 204">
                <a:extLst>
                  <a:ext uri="{FF2B5EF4-FFF2-40B4-BE49-F238E27FC236}">
                    <a16:creationId xmlns:a16="http://schemas.microsoft.com/office/drawing/2014/main" id="{762EF35B-0938-B8FD-177C-42545EF0918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944992" y="4058015"/>
                <a:ext cx="45154" cy="49223"/>
              </a:xfrm>
              <a:prstGeom prst="rtTriangle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842" name="Line 184">
              <a:extLst>
                <a:ext uri="{FF2B5EF4-FFF2-40B4-BE49-F238E27FC236}">
                  <a16:creationId xmlns:a16="http://schemas.microsoft.com/office/drawing/2014/main" id="{19EF7875-DFD0-E04A-905F-90A7B577EA1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000869" y="3298537"/>
              <a:ext cx="2358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843" name="Group 842">
              <a:extLst>
                <a:ext uri="{FF2B5EF4-FFF2-40B4-BE49-F238E27FC236}">
                  <a16:creationId xmlns:a16="http://schemas.microsoft.com/office/drawing/2014/main" id="{AF1F17A6-444F-A7CB-0393-0B475772A0AA}"/>
                </a:ext>
              </a:extLst>
            </p:cNvPr>
            <p:cNvGrpSpPr/>
            <p:nvPr/>
          </p:nvGrpSpPr>
          <p:grpSpPr>
            <a:xfrm>
              <a:off x="3732238" y="2674957"/>
              <a:ext cx="291207" cy="1390865"/>
              <a:chOff x="10916719" y="3142595"/>
              <a:chExt cx="291207" cy="1390865"/>
            </a:xfrm>
          </p:grpSpPr>
          <p:sp>
            <p:nvSpPr>
              <p:cNvPr id="844" name="Line 825">
                <a:extLst>
                  <a:ext uri="{FF2B5EF4-FFF2-40B4-BE49-F238E27FC236}">
                    <a16:creationId xmlns:a16="http://schemas.microsoft.com/office/drawing/2014/main" id="{4195CF62-9552-0328-859F-945B439BCF4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45" name="Line 826">
                <a:extLst>
                  <a:ext uri="{FF2B5EF4-FFF2-40B4-BE49-F238E27FC236}">
                    <a16:creationId xmlns:a16="http://schemas.microsoft.com/office/drawing/2014/main" id="{68CE1A7E-05C9-1B72-8E46-78014937594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46" name="Line 827">
                <a:extLst>
                  <a:ext uri="{FF2B5EF4-FFF2-40B4-BE49-F238E27FC236}">
                    <a16:creationId xmlns:a16="http://schemas.microsoft.com/office/drawing/2014/main" id="{B850C6AC-7AB9-8E16-5D71-1F9CBCEA64B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47" name="Line 828">
                <a:extLst>
                  <a:ext uri="{FF2B5EF4-FFF2-40B4-BE49-F238E27FC236}">
                    <a16:creationId xmlns:a16="http://schemas.microsoft.com/office/drawing/2014/main" id="{777BD3FD-4F43-D3C1-76C8-3C102A3E345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48" name="Line 829">
                <a:extLst>
                  <a:ext uri="{FF2B5EF4-FFF2-40B4-BE49-F238E27FC236}">
                    <a16:creationId xmlns:a16="http://schemas.microsoft.com/office/drawing/2014/main" id="{B71E1D7E-3478-AC9A-1F7A-905DABCDA7D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49" name="Line 830">
                <a:extLst>
                  <a:ext uri="{FF2B5EF4-FFF2-40B4-BE49-F238E27FC236}">
                    <a16:creationId xmlns:a16="http://schemas.microsoft.com/office/drawing/2014/main" id="{2B977654-8F31-1683-9A20-5ABB3F47611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0" name="Line 831">
                <a:extLst>
                  <a:ext uri="{FF2B5EF4-FFF2-40B4-BE49-F238E27FC236}">
                    <a16:creationId xmlns:a16="http://schemas.microsoft.com/office/drawing/2014/main" id="{223C01FE-A2BD-873A-DEA0-6334174F670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1" name="Line 832">
                <a:extLst>
                  <a:ext uri="{FF2B5EF4-FFF2-40B4-BE49-F238E27FC236}">
                    <a16:creationId xmlns:a16="http://schemas.microsoft.com/office/drawing/2014/main" id="{A7DBECCB-46A0-B0FF-591A-1EE41F8AC0E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2" name="Line 833">
                <a:extLst>
                  <a:ext uri="{FF2B5EF4-FFF2-40B4-BE49-F238E27FC236}">
                    <a16:creationId xmlns:a16="http://schemas.microsoft.com/office/drawing/2014/main" id="{31BB4CE2-21C2-5C51-C012-7FB4D68055E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3" name="Line 834">
                <a:extLst>
                  <a:ext uri="{FF2B5EF4-FFF2-40B4-BE49-F238E27FC236}">
                    <a16:creationId xmlns:a16="http://schemas.microsoft.com/office/drawing/2014/main" id="{68023BD7-AEFC-7E7B-95C0-A79B97CA1EB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4" name="Line 835">
                <a:extLst>
                  <a:ext uri="{FF2B5EF4-FFF2-40B4-BE49-F238E27FC236}">
                    <a16:creationId xmlns:a16="http://schemas.microsoft.com/office/drawing/2014/main" id="{D5BDBCDA-0295-9E66-1468-303858CB269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5" name="Line 836">
                <a:extLst>
                  <a:ext uri="{FF2B5EF4-FFF2-40B4-BE49-F238E27FC236}">
                    <a16:creationId xmlns:a16="http://schemas.microsoft.com/office/drawing/2014/main" id="{5AF53F2D-CB22-FABA-B2FF-1BF112BAD7B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6" name="Line 837">
                <a:extLst>
                  <a:ext uri="{FF2B5EF4-FFF2-40B4-BE49-F238E27FC236}">
                    <a16:creationId xmlns:a16="http://schemas.microsoft.com/office/drawing/2014/main" id="{81D8EC1E-B674-4788-40EC-8B534F36FF6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7" name="Line 838">
                <a:extLst>
                  <a:ext uri="{FF2B5EF4-FFF2-40B4-BE49-F238E27FC236}">
                    <a16:creationId xmlns:a16="http://schemas.microsoft.com/office/drawing/2014/main" id="{32D2E8FE-AE88-4731-491D-20F0B8B9385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8" name="Line 839">
                <a:extLst>
                  <a:ext uri="{FF2B5EF4-FFF2-40B4-BE49-F238E27FC236}">
                    <a16:creationId xmlns:a16="http://schemas.microsoft.com/office/drawing/2014/main" id="{54A17B73-427C-03D7-60F3-BDCE18CDEAE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59" name="Line 840">
                <a:extLst>
                  <a:ext uri="{FF2B5EF4-FFF2-40B4-BE49-F238E27FC236}">
                    <a16:creationId xmlns:a16="http://schemas.microsoft.com/office/drawing/2014/main" id="{9A9FF77C-CC6A-ABCD-CBF4-6B9B6593702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0" name="Line 841">
                <a:extLst>
                  <a:ext uri="{FF2B5EF4-FFF2-40B4-BE49-F238E27FC236}">
                    <a16:creationId xmlns:a16="http://schemas.microsoft.com/office/drawing/2014/main" id="{5B965B96-AFE9-16E0-BF16-B1D61BD8444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1" name="Line 842">
                <a:extLst>
                  <a:ext uri="{FF2B5EF4-FFF2-40B4-BE49-F238E27FC236}">
                    <a16:creationId xmlns:a16="http://schemas.microsoft.com/office/drawing/2014/main" id="{CF3A6893-83E7-C7C7-D6D3-534B742D704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2" name="Line 843">
                <a:extLst>
                  <a:ext uri="{FF2B5EF4-FFF2-40B4-BE49-F238E27FC236}">
                    <a16:creationId xmlns:a16="http://schemas.microsoft.com/office/drawing/2014/main" id="{818325A2-EF98-7FA8-DB6F-64294956D7F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3" name="Line 844">
                <a:extLst>
                  <a:ext uri="{FF2B5EF4-FFF2-40B4-BE49-F238E27FC236}">
                    <a16:creationId xmlns:a16="http://schemas.microsoft.com/office/drawing/2014/main" id="{38F98E57-8F93-9397-0308-E3C002EFA54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4" name="Line 845">
                <a:extLst>
                  <a:ext uri="{FF2B5EF4-FFF2-40B4-BE49-F238E27FC236}">
                    <a16:creationId xmlns:a16="http://schemas.microsoft.com/office/drawing/2014/main" id="{0A147E69-4BD5-942C-E885-309A6974035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5" name="Line 846">
                <a:extLst>
                  <a:ext uri="{FF2B5EF4-FFF2-40B4-BE49-F238E27FC236}">
                    <a16:creationId xmlns:a16="http://schemas.microsoft.com/office/drawing/2014/main" id="{BE01D790-93D9-DFA5-6FE7-1DD319946D0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6" name="Freeform 866">
                <a:extLst>
                  <a:ext uri="{FF2B5EF4-FFF2-40B4-BE49-F238E27FC236}">
                    <a16:creationId xmlns:a16="http://schemas.microsoft.com/office/drawing/2014/main" id="{6B1B2E4F-DBA5-026A-A17A-B0FC455A94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67" name="Line 870">
                <a:extLst>
                  <a:ext uri="{FF2B5EF4-FFF2-40B4-BE49-F238E27FC236}">
                    <a16:creationId xmlns:a16="http://schemas.microsoft.com/office/drawing/2014/main" id="{6737A6CC-36E8-CA02-9C1A-DF9D427F81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868" name="Group 867">
              <a:extLst>
                <a:ext uri="{FF2B5EF4-FFF2-40B4-BE49-F238E27FC236}">
                  <a16:creationId xmlns:a16="http://schemas.microsoft.com/office/drawing/2014/main" id="{01279252-2C6E-C8F6-4A3D-BC4D728B134A}"/>
                </a:ext>
              </a:extLst>
            </p:cNvPr>
            <p:cNvGrpSpPr/>
            <p:nvPr/>
          </p:nvGrpSpPr>
          <p:grpSpPr>
            <a:xfrm>
              <a:off x="708233" y="1398671"/>
              <a:ext cx="291207" cy="1390865"/>
              <a:chOff x="10916719" y="3142595"/>
              <a:chExt cx="291207" cy="1390865"/>
            </a:xfrm>
          </p:grpSpPr>
          <p:sp>
            <p:nvSpPr>
              <p:cNvPr id="869" name="Line 825">
                <a:extLst>
                  <a:ext uri="{FF2B5EF4-FFF2-40B4-BE49-F238E27FC236}">
                    <a16:creationId xmlns:a16="http://schemas.microsoft.com/office/drawing/2014/main" id="{F4E558E9-EE1F-07B6-F421-DDA9BB9A6F5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0" name="Line 826">
                <a:extLst>
                  <a:ext uri="{FF2B5EF4-FFF2-40B4-BE49-F238E27FC236}">
                    <a16:creationId xmlns:a16="http://schemas.microsoft.com/office/drawing/2014/main" id="{91667290-B28E-884B-BD02-44171C8047F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1" name="Line 827">
                <a:extLst>
                  <a:ext uri="{FF2B5EF4-FFF2-40B4-BE49-F238E27FC236}">
                    <a16:creationId xmlns:a16="http://schemas.microsoft.com/office/drawing/2014/main" id="{426C6636-F8AE-E57C-AA33-2D6A3D4C03F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2" name="Line 828">
                <a:extLst>
                  <a:ext uri="{FF2B5EF4-FFF2-40B4-BE49-F238E27FC236}">
                    <a16:creationId xmlns:a16="http://schemas.microsoft.com/office/drawing/2014/main" id="{B324A6D9-4076-0ACB-D8E3-E1EA035A236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3" name="Line 829">
                <a:extLst>
                  <a:ext uri="{FF2B5EF4-FFF2-40B4-BE49-F238E27FC236}">
                    <a16:creationId xmlns:a16="http://schemas.microsoft.com/office/drawing/2014/main" id="{8DC645B9-4AD4-ADE1-27A6-026DB0A05C2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4" name="Line 830">
                <a:extLst>
                  <a:ext uri="{FF2B5EF4-FFF2-40B4-BE49-F238E27FC236}">
                    <a16:creationId xmlns:a16="http://schemas.microsoft.com/office/drawing/2014/main" id="{FF6B0F17-CBF8-A2A6-D7EB-A52B00DD511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5" name="Line 831">
                <a:extLst>
                  <a:ext uri="{FF2B5EF4-FFF2-40B4-BE49-F238E27FC236}">
                    <a16:creationId xmlns:a16="http://schemas.microsoft.com/office/drawing/2014/main" id="{CB0627A1-D4FB-297B-9094-67565070B0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6" name="Line 832">
                <a:extLst>
                  <a:ext uri="{FF2B5EF4-FFF2-40B4-BE49-F238E27FC236}">
                    <a16:creationId xmlns:a16="http://schemas.microsoft.com/office/drawing/2014/main" id="{B1E9BB71-9CC0-7D7F-DE99-DD743122B7E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7" name="Line 833">
                <a:extLst>
                  <a:ext uri="{FF2B5EF4-FFF2-40B4-BE49-F238E27FC236}">
                    <a16:creationId xmlns:a16="http://schemas.microsoft.com/office/drawing/2014/main" id="{1CF50CA9-81D5-8FE5-6938-815BE3CEE71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8" name="Line 834">
                <a:extLst>
                  <a:ext uri="{FF2B5EF4-FFF2-40B4-BE49-F238E27FC236}">
                    <a16:creationId xmlns:a16="http://schemas.microsoft.com/office/drawing/2014/main" id="{3906441F-E5A7-685C-5774-A078EC0B90E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79" name="Line 835">
                <a:extLst>
                  <a:ext uri="{FF2B5EF4-FFF2-40B4-BE49-F238E27FC236}">
                    <a16:creationId xmlns:a16="http://schemas.microsoft.com/office/drawing/2014/main" id="{C1C2D44F-0A71-A900-5597-F3458FA6A36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0" name="Line 836">
                <a:extLst>
                  <a:ext uri="{FF2B5EF4-FFF2-40B4-BE49-F238E27FC236}">
                    <a16:creationId xmlns:a16="http://schemas.microsoft.com/office/drawing/2014/main" id="{79673AE7-3D55-670A-6045-A8F2998A163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1" name="Line 837">
                <a:extLst>
                  <a:ext uri="{FF2B5EF4-FFF2-40B4-BE49-F238E27FC236}">
                    <a16:creationId xmlns:a16="http://schemas.microsoft.com/office/drawing/2014/main" id="{48CFD721-9A9A-E090-B31D-2E17A1B4D11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2" name="Line 838">
                <a:extLst>
                  <a:ext uri="{FF2B5EF4-FFF2-40B4-BE49-F238E27FC236}">
                    <a16:creationId xmlns:a16="http://schemas.microsoft.com/office/drawing/2014/main" id="{331B4322-CD50-E62A-E086-2F7F901BDA0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3" name="Line 839">
                <a:extLst>
                  <a:ext uri="{FF2B5EF4-FFF2-40B4-BE49-F238E27FC236}">
                    <a16:creationId xmlns:a16="http://schemas.microsoft.com/office/drawing/2014/main" id="{537DF856-DE92-FE0B-8A13-D46F83AC952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4" name="Line 840">
                <a:extLst>
                  <a:ext uri="{FF2B5EF4-FFF2-40B4-BE49-F238E27FC236}">
                    <a16:creationId xmlns:a16="http://schemas.microsoft.com/office/drawing/2014/main" id="{98AF9D81-2ED4-CC1F-CFE5-57F9765923F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5" name="Line 841">
                <a:extLst>
                  <a:ext uri="{FF2B5EF4-FFF2-40B4-BE49-F238E27FC236}">
                    <a16:creationId xmlns:a16="http://schemas.microsoft.com/office/drawing/2014/main" id="{1BA55755-20CD-0AA4-7FDF-D9327F7570E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6" name="Line 842">
                <a:extLst>
                  <a:ext uri="{FF2B5EF4-FFF2-40B4-BE49-F238E27FC236}">
                    <a16:creationId xmlns:a16="http://schemas.microsoft.com/office/drawing/2014/main" id="{B5472384-62E6-AA76-CDC6-EE85015369A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7" name="Line 843">
                <a:extLst>
                  <a:ext uri="{FF2B5EF4-FFF2-40B4-BE49-F238E27FC236}">
                    <a16:creationId xmlns:a16="http://schemas.microsoft.com/office/drawing/2014/main" id="{68056427-20BA-CC96-85E3-52001B6C93F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8" name="Line 844">
                <a:extLst>
                  <a:ext uri="{FF2B5EF4-FFF2-40B4-BE49-F238E27FC236}">
                    <a16:creationId xmlns:a16="http://schemas.microsoft.com/office/drawing/2014/main" id="{78CC0717-7B54-9E14-7828-D159DF67E51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89" name="Line 845">
                <a:extLst>
                  <a:ext uri="{FF2B5EF4-FFF2-40B4-BE49-F238E27FC236}">
                    <a16:creationId xmlns:a16="http://schemas.microsoft.com/office/drawing/2014/main" id="{9E455926-9906-C55D-DD16-28679F96EFA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0" name="Line 846">
                <a:extLst>
                  <a:ext uri="{FF2B5EF4-FFF2-40B4-BE49-F238E27FC236}">
                    <a16:creationId xmlns:a16="http://schemas.microsoft.com/office/drawing/2014/main" id="{F52F4167-B713-E219-4880-BC456FC9D3E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1" name="Freeform 866">
                <a:extLst>
                  <a:ext uri="{FF2B5EF4-FFF2-40B4-BE49-F238E27FC236}">
                    <a16:creationId xmlns:a16="http://schemas.microsoft.com/office/drawing/2014/main" id="{0CBC76B0-391B-E43E-7F22-BF583E8E795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2" name="Line 870">
                <a:extLst>
                  <a:ext uri="{FF2B5EF4-FFF2-40B4-BE49-F238E27FC236}">
                    <a16:creationId xmlns:a16="http://schemas.microsoft.com/office/drawing/2014/main" id="{74480C43-4FA6-AAA4-DED9-9BBA16155F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893" name="Group 892">
              <a:extLst>
                <a:ext uri="{FF2B5EF4-FFF2-40B4-BE49-F238E27FC236}">
                  <a16:creationId xmlns:a16="http://schemas.microsoft.com/office/drawing/2014/main" id="{250140CC-15C5-7221-A013-90EC2D7B29D7}"/>
                </a:ext>
              </a:extLst>
            </p:cNvPr>
            <p:cNvGrpSpPr/>
            <p:nvPr/>
          </p:nvGrpSpPr>
          <p:grpSpPr>
            <a:xfrm>
              <a:off x="2779437" y="1945169"/>
              <a:ext cx="291207" cy="1390865"/>
              <a:chOff x="10916719" y="3142595"/>
              <a:chExt cx="291207" cy="1390865"/>
            </a:xfrm>
          </p:grpSpPr>
          <p:sp>
            <p:nvSpPr>
              <p:cNvPr id="894" name="Line 825">
                <a:extLst>
                  <a:ext uri="{FF2B5EF4-FFF2-40B4-BE49-F238E27FC236}">
                    <a16:creationId xmlns:a16="http://schemas.microsoft.com/office/drawing/2014/main" id="{E06DB401-D05F-522C-3FC8-638F31DEA01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5" name="Line 826">
                <a:extLst>
                  <a:ext uri="{FF2B5EF4-FFF2-40B4-BE49-F238E27FC236}">
                    <a16:creationId xmlns:a16="http://schemas.microsoft.com/office/drawing/2014/main" id="{2D16601A-688D-FDC8-A189-3B916A77452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6" name="Line 827">
                <a:extLst>
                  <a:ext uri="{FF2B5EF4-FFF2-40B4-BE49-F238E27FC236}">
                    <a16:creationId xmlns:a16="http://schemas.microsoft.com/office/drawing/2014/main" id="{F57FFABA-2BD9-D45E-D064-116D92B65C0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7" name="Line 828">
                <a:extLst>
                  <a:ext uri="{FF2B5EF4-FFF2-40B4-BE49-F238E27FC236}">
                    <a16:creationId xmlns:a16="http://schemas.microsoft.com/office/drawing/2014/main" id="{A3C173E6-B5F9-9739-2D06-D5783CC29D2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8" name="Line 829">
                <a:extLst>
                  <a:ext uri="{FF2B5EF4-FFF2-40B4-BE49-F238E27FC236}">
                    <a16:creationId xmlns:a16="http://schemas.microsoft.com/office/drawing/2014/main" id="{AEFCDE5F-842C-FAE2-9A01-554C5AACF1A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899" name="Line 830">
                <a:extLst>
                  <a:ext uri="{FF2B5EF4-FFF2-40B4-BE49-F238E27FC236}">
                    <a16:creationId xmlns:a16="http://schemas.microsoft.com/office/drawing/2014/main" id="{8AF0C126-0636-F561-7A11-88BA8273BA1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0" name="Line 831">
                <a:extLst>
                  <a:ext uri="{FF2B5EF4-FFF2-40B4-BE49-F238E27FC236}">
                    <a16:creationId xmlns:a16="http://schemas.microsoft.com/office/drawing/2014/main" id="{2B23597B-45AD-D3CB-C70F-E77C593AD19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1" name="Line 832">
                <a:extLst>
                  <a:ext uri="{FF2B5EF4-FFF2-40B4-BE49-F238E27FC236}">
                    <a16:creationId xmlns:a16="http://schemas.microsoft.com/office/drawing/2014/main" id="{82D030E8-53AE-B3DC-DA45-B1FD8D33B96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2" name="Line 833">
                <a:extLst>
                  <a:ext uri="{FF2B5EF4-FFF2-40B4-BE49-F238E27FC236}">
                    <a16:creationId xmlns:a16="http://schemas.microsoft.com/office/drawing/2014/main" id="{0A6B59F9-D457-76C9-9752-A9DA84683D7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3" name="Line 834">
                <a:extLst>
                  <a:ext uri="{FF2B5EF4-FFF2-40B4-BE49-F238E27FC236}">
                    <a16:creationId xmlns:a16="http://schemas.microsoft.com/office/drawing/2014/main" id="{B36EEA15-140B-C7C5-FAC0-374F08D7466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4" name="Line 835">
                <a:extLst>
                  <a:ext uri="{FF2B5EF4-FFF2-40B4-BE49-F238E27FC236}">
                    <a16:creationId xmlns:a16="http://schemas.microsoft.com/office/drawing/2014/main" id="{7013E99C-0436-FA81-FF6A-14B63FBBA9D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5" name="Line 836">
                <a:extLst>
                  <a:ext uri="{FF2B5EF4-FFF2-40B4-BE49-F238E27FC236}">
                    <a16:creationId xmlns:a16="http://schemas.microsoft.com/office/drawing/2014/main" id="{429D4CA9-CCDC-B056-673D-0552E69B5A83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6" name="Line 837">
                <a:extLst>
                  <a:ext uri="{FF2B5EF4-FFF2-40B4-BE49-F238E27FC236}">
                    <a16:creationId xmlns:a16="http://schemas.microsoft.com/office/drawing/2014/main" id="{3F9A259E-B5BB-4E04-B3CD-B54593FC4F6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7" name="Line 838">
                <a:extLst>
                  <a:ext uri="{FF2B5EF4-FFF2-40B4-BE49-F238E27FC236}">
                    <a16:creationId xmlns:a16="http://schemas.microsoft.com/office/drawing/2014/main" id="{8CDBC7BD-9834-022C-3A1A-E6FE78BA524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8" name="Line 839">
                <a:extLst>
                  <a:ext uri="{FF2B5EF4-FFF2-40B4-BE49-F238E27FC236}">
                    <a16:creationId xmlns:a16="http://schemas.microsoft.com/office/drawing/2014/main" id="{17A3BEB1-1A02-EDDA-2A64-8ED3189BCFD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09" name="Line 840">
                <a:extLst>
                  <a:ext uri="{FF2B5EF4-FFF2-40B4-BE49-F238E27FC236}">
                    <a16:creationId xmlns:a16="http://schemas.microsoft.com/office/drawing/2014/main" id="{A25FE215-7A8D-32D5-8ED0-CA1A5C4FC3D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0" name="Line 841">
                <a:extLst>
                  <a:ext uri="{FF2B5EF4-FFF2-40B4-BE49-F238E27FC236}">
                    <a16:creationId xmlns:a16="http://schemas.microsoft.com/office/drawing/2014/main" id="{089F8096-A724-294C-D119-79E857FF157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1" name="Line 842">
                <a:extLst>
                  <a:ext uri="{FF2B5EF4-FFF2-40B4-BE49-F238E27FC236}">
                    <a16:creationId xmlns:a16="http://schemas.microsoft.com/office/drawing/2014/main" id="{9E2497D4-F087-0A89-5DB0-07F16EC6932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2" name="Line 843">
                <a:extLst>
                  <a:ext uri="{FF2B5EF4-FFF2-40B4-BE49-F238E27FC236}">
                    <a16:creationId xmlns:a16="http://schemas.microsoft.com/office/drawing/2014/main" id="{8BF64D0E-412B-4717-01F6-6C4BE6319DC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3" name="Line 844">
                <a:extLst>
                  <a:ext uri="{FF2B5EF4-FFF2-40B4-BE49-F238E27FC236}">
                    <a16:creationId xmlns:a16="http://schemas.microsoft.com/office/drawing/2014/main" id="{08E7393C-8937-BE9E-0322-C3AC165063E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4" name="Line 845">
                <a:extLst>
                  <a:ext uri="{FF2B5EF4-FFF2-40B4-BE49-F238E27FC236}">
                    <a16:creationId xmlns:a16="http://schemas.microsoft.com/office/drawing/2014/main" id="{F357D587-3A33-249F-4EE7-452202A3A73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5" name="Line 846">
                <a:extLst>
                  <a:ext uri="{FF2B5EF4-FFF2-40B4-BE49-F238E27FC236}">
                    <a16:creationId xmlns:a16="http://schemas.microsoft.com/office/drawing/2014/main" id="{D3BD8D0B-04B8-2ABD-9616-6F778B80504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6" name="Freeform 866">
                <a:extLst>
                  <a:ext uri="{FF2B5EF4-FFF2-40B4-BE49-F238E27FC236}">
                    <a16:creationId xmlns:a16="http://schemas.microsoft.com/office/drawing/2014/main" id="{993BE880-5512-3721-9E9F-331ECB8C55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17" name="Line 870">
                <a:extLst>
                  <a:ext uri="{FF2B5EF4-FFF2-40B4-BE49-F238E27FC236}">
                    <a16:creationId xmlns:a16="http://schemas.microsoft.com/office/drawing/2014/main" id="{442036E7-4007-F365-9AE8-1F14B699E2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918" name="Line 959">
              <a:extLst>
                <a:ext uri="{FF2B5EF4-FFF2-40B4-BE49-F238E27FC236}">
                  <a16:creationId xmlns:a16="http://schemas.microsoft.com/office/drawing/2014/main" id="{432C832C-332E-8462-0C04-987A1639D30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359323" y="3292516"/>
              <a:ext cx="2653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919" name="Group 918">
              <a:extLst>
                <a:ext uri="{FF2B5EF4-FFF2-40B4-BE49-F238E27FC236}">
                  <a16:creationId xmlns:a16="http://schemas.microsoft.com/office/drawing/2014/main" id="{AD1DF34C-1DF8-4FB6-CEBA-C54964682240}"/>
                </a:ext>
              </a:extLst>
            </p:cNvPr>
            <p:cNvGrpSpPr/>
            <p:nvPr/>
          </p:nvGrpSpPr>
          <p:grpSpPr>
            <a:xfrm>
              <a:off x="1740449" y="1851107"/>
              <a:ext cx="291207" cy="1390865"/>
              <a:chOff x="10916719" y="3142595"/>
              <a:chExt cx="291207" cy="1390865"/>
            </a:xfrm>
          </p:grpSpPr>
          <p:sp>
            <p:nvSpPr>
              <p:cNvPr id="920" name="Line 825">
                <a:extLst>
                  <a:ext uri="{FF2B5EF4-FFF2-40B4-BE49-F238E27FC236}">
                    <a16:creationId xmlns:a16="http://schemas.microsoft.com/office/drawing/2014/main" id="{2A55D0E4-92BF-CDD1-D238-20729553BCB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6719" y="3153608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1" name="Line 826">
                <a:extLst>
                  <a:ext uri="{FF2B5EF4-FFF2-40B4-BE49-F238E27FC236}">
                    <a16:creationId xmlns:a16="http://schemas.microsoft.com/office/drawing/2014/main" id="{E86D32A0-3F8A-F118-E13C-E7A13F39835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3900000">
                <a:off x="10867031" y="3673585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2" name="Line 827">
                <a:extLst>
                  <a:ext uri="{FF2B5EF4-FFF2-40B4-BE49-F238E27FC236}">
                    <a16:creationId xmlns:a16="http://schemas.microsoft.com/office/drawing/2014/main" id="{3B008375-A92F-7504-49ED-9FF42843DE0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158" y="3744384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3" name="Line 828">
                <a:extLst>
                  <a:ext uri="{FF2B5EF4-FFF2-40B4-BE49-F238E27FC236}">
                    <a16:creationId xmlns:a16="http://schemas.microsoft.com/office/drawing/2014/main" id="{F5445A2D-797F-B825-A577-E4DE69481B0D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5127" y="4417759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4" name="Line 829">
                <a:extLst>
                  <a:ext uri="{FF2B5EF4-FFF2-40B4-BE49-F238E27FC236}">
                    <a16:creationId xmlns:a16="http://schemas.microsoft.com/office/drawing/2014/main" id="{17FA27EE-73C2-7B91-BCC1-DDC12194FD4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3598" y="4387079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5" name="Line 830">
                <a:extLst>
                  <a:ext uri="{FF2B5EF4-FFF2-40B4-BE49-F238E27FC236}">
                    <a16:creationId xmlns:a16="http://schemas.microsoft.com/office/drawing/2014/main" id="{51A98A16-7282-D332-DB87-863B6289D91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28184" y="4468104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6" name="Line 831">
                <a:extLst>
                  <a:ext uri="{FF2B5EF4-FFF2-40B4-BE49-F238E27FC236}">
                    <a16:creationId xmlns:a16="http://schemas.microsoft.com/office/drawing/2014/main" id="{18E7F6A6-BAB0-68B7-C0B0-CB71DDFAFD8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26655" y="44429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7" name="Line 832">
                <a:extLst>
                  <a:ext uri="{FF2B5EF4-FFF2-40B4-BE49-F238E27FC236}">
                    <a16:creationId xmlns:a16="http://schemas.microsoft.com/office/drawing/2014/main" id="{94D43216-D217-42BA-C73B-699A426A249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 flipH="1" flipV="1">
                <a:off x="10951114" y="4486197"/>
                <a:ext cx="191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8" name="Line 833">
                <a:extLst>
                  <a:ext uri="{FF2B5EF4-FFF2-40B4-BE49-F238E27FC236}">
                    <a16:creationId xmlns:a16="http://schemas.microsoft.com/office/drawing/2014/main" id="{4EB4F112-A217-5D25-A539-3128600EF24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56172" y="4492490"/>
                <a:ext cx="0" cy="291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29" name="Line 834">
                <a:extLst>
                  <a:ext uri="{FF2B5EF4-FFF2-40B4-BE49-F238E27FC236}">
                    <a16:creationId xmlns:a16="http://schemas.microsoft.com/office/drawing/2014/main" id="{CC1081EB-1EA6-E9A4-140B-E93AF7F5F60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H="1">
                <a:off x="10950349" y="4527103"/>
                <a:ext cx="2598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0" name="Line 835">
                <a:extLst>
                  <a:ext uri="{FF2B5EF4-FFF2-40B4-BE49-F238E27FC236}">
                    <a16:creationId xmlns:a16="http://schemas.microsoft.com/office/drawing/2014/main" id="{ED6C6174-B016-D98F-C5BA-C207D6F8863A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0602" y="4416185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1" name="Line 836">
                <a:extLst>
                  <a:ext uri="{FF2B5EF4-FFF2-40B4-BE49-F238E27FC236}">
                    <a16:creationId xmlns:a16="http://schemas.microsoft.com/office/drawing/2014/main" id="{05E21791-CF89-10DF-7869-F79C0E1C035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35315" y="4388652"/>
                <a:ext cx="626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2" name="Line 837">
                <a:extLst>
                  <a:ext uri="{FF2B5EF4-FFF2-40B4-BE49-F238E27FC236}">
                    <a16:creationId xmlns:a16="http://schemas.microsoft.com/office/drawing/2014/main" id="{1EDAE191-EB6E-92F3-1013-85CF177CDE3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2130" y="4466531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3" name="Line 838">
                <a:extLst>
                  <a:ext uri="{FF2B5EF4-FFF2-40B4-BE49-F238E27FC236}">
                    <a16:creationId xmlns:a16="http://schemas.microsoft.com/office/drawing/2014/main" id="{2B2357C8-E0D0-9D22-F648-92F9A4C20B7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2130" y="4441358"/>
                <a:ext cx="4509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4" name="Line 839">
                <a:extLst>
                  <a:ext uri="{FF2B5EF4-FFF2-40B4-BE49-F238E27FC236}">
                    <a16:creationId xmlns:a16="http://schemas.microsoft.com/office/drawing/2014/main" id="{BBD40CDD-1F0D-9831-914A-EF10190DD670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800000" flipV="1">
                <a:off x="11155952" y="4484624"/>
                <a:ext cx="183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5" name="Line 840">
                <a:extLst>
                  <a:ext uri="{FF2B5EF4-FFF2-40B4-BE49-F238E27FC236}">
                    <a16:creationId xmlns:a16="http://schemas.microsoft.com/office/drawing/2014/main" id="{DD1AC4BF-B942-8702-4CC7-E005A5A45F3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11167816" y="4491249"/>
                <a:ext cx="0" cy="2674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6" name="Line 841">
                <a:extLst>
                  <a:ext uri="{FF2B5EF4-FFF2-40B4-BE49-F238E27FC236}">
                    <a16:creationId xmlns:a16="http://schemas.microsoft.com/office/drawing/2014/main" id="{E2F46143-8E8E-FFB7-ED42-A3F139837FB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9800000">
                <a:off x="11151826" y="4527345"/>
                <a:ext cx="202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7" name="Line 842">
                <a:extLst>
                  <a:ext uri="{FF2B5EF4-FFF2-40B4-BE49-F238E27FC236}">
                    <a16:creationId xmlns:a16="http://schemas.microsoft.com/office/drawing/2014/main" id="{34137554-B1B8-3608-C978-7A4AE96480D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41430" y="3745171"/>
                <a:ext cx="0" cy="6277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8" name="Line 843">
                <a:extLst>
                  <a:ext uri="{FF2B5EF4-FFF2-40B4-BE49-F238E27FC236}">
                    <a16:creationId xmlns:a16="http://schemas.microsoft.com/office/drawing/2014/main" id="{8A4C1952-4976-BFBD-7855-00A6955490A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rot="17700000" flipH="1">
                <a:off x="11093271" y="3672799"/>
                <a:ext cx="16205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39" name="Line 844">
                <a:extLst>
                  <a:ext uri="{FF2B5EF4-FFF2-40B4-BE49-F238E27FC236}">
                    <a16:creationId xmlns:a16="http://schemas.microsoft.com/office/drawing/2014/main" id="{EA69B31A-BEB5-5C97-3065-65F38F29C7F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207926" y="3152821"/>
                <a:ext cx="0" cy="4491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40" name="Line 845">
                <a:extLst>
                  <a:ext uri="{FF2B5EF4-FFF2-40B4-BE49-F238E27FC236}">
                    <a16:creationId xmlns:a16="http://schemas.microsoft.com/office/drawing/2014/main" id="{5F9808E2-A91D-2AC3-2B96-D8E62DC98D6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17483" y="3602000"/>
                <a:ext cx="28967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41" name="Line 846">
                <a:extLst>
                  <a:ext uri="{FF2B5EF4-FFF2-40B4-BE49-F238E27FC236}">
                    <a16:creationId xmlns:a16="http://schemas.microsoft.com/office/drawing/2014/main" id="{00A440B2-6DEC-8720-8D75-BF34331F9CE1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0980922" y="3745957"/>
                <a:ext cx="1574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42" name="Freeform 866">
                <a:extLst>
                  <a:ext uri="{FF2B5EF4-FFF2-40B4-BE49-F238E27FC236}">
                    <a16:creationId xmlns:a16="http://schemas.microsoft.com/office/drawing/2014/main" id="{9DD13AC4-F7FA-09CF-7B4F-5399E9B553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19776" y="3142595"/>
                <a:ext cx="286621" cy="33039"/>
              </a:xfrm>
              <a:custGeom>
                <a:avLst/>
                <a:gdLst>
                  <a:gd name="T0" fmla="*/ 0 w 379"/>
                  <a:gd name="T1" fmla="*/ 25 h 42"/>
                  <a:gd name="T2" fmla="*/ 98 w 379"/>
                  <a:gd name="T3" fmla="*/ 38 h 42"/>
                  <a:gd name="T4" fmla="*/ 270 w 379"/>
                  <a:gd name="T5" fmla="*/ 4 h 42"/>
                  <a:gd name="T6" fmla="*/ 375 w 379"/>
                  <a:gd name="T7" fmla="*/ 16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9"/>
                  <a:gd name="T13" fmla="*/ 0 h 42"/>
                  <a:gd name="T14" fmla="*/ 379 w 379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9" h="42">
                    <a:moveTo>
                      <a:pt x="0" y="25"/>
                    </a:moveTo>
                    <a:cubicBezTo>
                      <a:pt x="26" y="33"/>
                      <a:pt x="53" y="42"/>
                      <a:pt x="99" y="38"/>
                    </a:cubicBezTo>
                    <a:cubicBezTo>
                      <a:pt x="145" y="34"/>
                      <a:pt x="226" y="8"/>
                      <a:pt x="273" y="4"/>
                    </a:cubicBezTo>
                    <a:cubicBezTo>
                      <a:pt x="320" y="0"/>
                      <a:pt x="349" y="8"/>
                      <a:pt x="379" y="16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43" name="Line 870">
                <a:extLst>
                  <a:ext uri="{FF2B5EF4-FFF2-40B4-BE49-F238E27FC236}">
                    <a16:creationId xmlns:a16="http://schemas.microsoft.com/office/drawing/2014/main" id="{6448BA1C-1443-2533-ACF4-B497250D5C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67202" y="4533460"/>
                <a:ext cx="19038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sp>
        <p:nvSpPr>
          <p:cNvPr id="945" name="TextBox 944">
            <a:extLst>
              <a:ext uri="{FF2B5EF4-FFF2-40B4-BE49-F238E27FC236}">
                <a16:creationId xmlns:a16="http://schemas.microsoft.com/office/drawing/2014/main" id="{0CF9AEEC-7401-C9D0-EF26-991D288AEACE}"/>
              </a:ext>
            </a:extLst>
          </p:cNvPr>
          <p:cNvSpPr txBox="1"/>
          <p:nvPr/>
        </p:nvSpPr>
        <p:spPr>
          <a:xfrm>
            <a:off x="7619049" y="4039502"/>
            <a:ext cx="4217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>
                <a:solidFill>
                  <a:srgbClr val="FF0000"/>
                </a:solidFill>
                <a:highlight>
                  <a:srgbClr val="00FFFF"/>
                </a:highlight>
              </a:rPr>
              <a:t>Process</a:t>
            </a:r>
            <a:r>
              <a:rPr lang="de-DE" sz="2000" b="1" dirty="0">
                <a:solidFill>
                  <a:srgbClr val="FF0000"/>
                </a:solidFill>
                <a:highlight>
                  <a:srgbClr val="00FFFF"/>
                </a:highlight>
              </a:rPr>
              <a:t> E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is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needed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for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safe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withdraw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of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tread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r>
              <a:rPr lang="de-DE" sz="2000" dirty="0" err="1">
                <a:solidFill>
                  <a:srgbClr val="FF0000"/>
                </a:solidFill>
                <a:highlight>
                  <a:srgbClr val="00FFFF"/>
                </a:highlight>
              </a:rPr>
              <a:t>mill</a:t>
            </a:r>
            <a:r>
              <a:rPr lang="de-DE" sz="2000" dirty="0">
                <a:solidFill>
                  <a:srgbClr val="FF0000"/>
                </a:solidFill>
                <a:highlight>
                  <a:srgbClr val="00FFFF"/>
                </a:highlight>
              </a:rPr>
              <a:t> </a:t>
            </a:r>
            <a:endParaRPr lang="en-GB" sz="200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5469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mechanical scheme&#10;&#10;AI-generated content may be incorrect.">
            <a:extLst>
              <a:ext uri="{FF2B5EF4-FFF2-40B4-BE49-F238E27FC236}">
                <a16:creationId xmlns:a16="http://schemas.microsoft.com/office/drawing/2014/main" id="{07D45AF2-E322-074A-E18A-8FD20D1C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38" b="2525"/>
          <a:stretch>
            <a:fillRect/>
          </a:stretch>
        </p:blipFill>
        <p:spPr>
          <a:xfrm>
            <a:off x="1147699" y="656327"/>
            <a:ext cx="8938909" cy="5927353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FA8915D6-6827-A63C-5550-8A76DC6D9120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Program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6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4180DBA7-D9E7-22CB-8F57-20703138D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" y="580430"/>
            <a:ext cx="2197100" cy="21971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ja-JP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10992F-E708-EB48-E179-F221F7521C09}"/>
              </a:ext>
            </a:extLst>
          </p:cNvPr>
          <p:cNvGrpSpPr/>
          <p:nvPr/>
        </p:nvGrpSpPr>
        <p:grpSpPr>
          <a:xfrm>
            <a:off x="450850" y="1103650"/>
            <a:ext cx="1240095" cy="1240095"/>
            <a:chOff x="1009137" y="1399853"/>
            <a:chExt cx="573088" cy="57308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3ED3165-23EC-89DC-7DB6-1F17D6E59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137" y="1399853"/>
              <a:ext cx="573088" cy="573088"/>
            </a:xfrm>
            <a:prstGeom prst="ellipse">
              <a:avLst/>
            </a:prstGeom>
            <a:ln>
              <a:headEnd/>
              <a:tailEnd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026EB32-2FC7-1F39-DAC8-6E5BF79B6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086" y="1637546"/>
              <a:ext cx="88900" cy="889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ja-JP" altLang="en-US"/>
            </a:p>
          </p:txBody>
        </p:sp>
      </p:grpSp>
      <p:sp>
        <p:nvSpPr>
          <p:cNvPr id="9" name="Oval 3">
            <a:extLst>
              <a:ext uri="{FF2B5EF4-FFF2-40B4-BE49-F238E27FC236}">
                <a16:creationId xmlns:a16="http://schemas.microsoft.com/office/drawing/2014/main" id="{FC0FC2AF-4C75-9224-7220-8E7FE90AC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" y="580430"/>
            <a:ext cx="2197100" cy="2197100"/>
          </a:xfrm>
          <a:prstGeom prst="ellipse">
            <a:avLst/>
          </a:prstGeom>
          <a:noFill/>
          <a:ln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ja-JP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07156C-F975-31B5-CBE9-FC968F465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3790" y="662974"/>
            <a:ext cx="2197100" cy="21971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ja-JP" altLang="en-US"/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B6463E38-7425-55C9-507F-5DED101DF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3790" y="654428"/>
            <a:ext cx="2197100" cy="2197100"/>
          </a:xfrm>
          <a:prstGeom prst="ellipse">
            <a:avLst/>
          </a:prstGeom>
          <a:noFill/>
          <a:ln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ja-JP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9D5E21-D380-B549-8806-E32FCC0FD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3233" y="722796"/>
            <a:ext cx="2070065" cy="207006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ja-JP" altLang="en-US"/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9428FC59-2B7C-D076-84CF-B7A3FF3D7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83" y="1220395"/>
            <a:ext cx="1181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altLang="ja-JP" sz="1400" b="0" dirty="0">
                <a:latin typeface="Arial" pitchFamily="34" charset="0"/>
                <a:ea typeface="+mj-ea"/>
                <a:cs typeface="Arial" pitchFamily="34" charset="0"/>
              </a:rPr>
              <a:t>HSXDT</a:t>
            </a:r>
            <a:endParaRPr lang="en-US" altLang="ja-JP" sz="1400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テキスト ボックス 34">
            <a:extLst>
              <a:ext uri="{FF2B5EF4-FFF2-40B4-BE49-F238E27FC236}">
                <a16:creationId xmlns:a16="http://schemas.microsoft.com/office/drawing/2014/main" id="{1FFAF5EE-2C80-550C-ED60-51B7B0C6F35A}"/>
              </a:ext>
            </a:extLst>
          </p:cNvPr>
          <p:cNvSpPr txBox="1"/>
          <p:nvPr/>
        </p:nvSpPr>
        <p:spPr>
          <a:xfrm>
            <a:off x="241800" y="3532136"/>
            <a:ext cx="833043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altLang="ja-JP" sz="16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In some cases,  need </a:t>
            </a:r>
            <a:r>
              <a:rPr lang="en-US" altLang="ja-JP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compensation</a:t>
            </a:r>
            <a:r>
              <a:rPr lang="en-US" altLang="ja-JP" sz="16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or </a:t>
            </a:r>
            <a:r>
              <a:rPr lang="en-US" altLang="ja-JP" sz="16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air cut </a:t>
            </a:r>
            <a:r>
              <a:rPr lang="en-US" altLang="ja-JP" sz="16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to reach the requested thread size.</a:t>
            </a:r>
            <a:endParaRPr lang="en-US" altLang="ja-JP" sz="1600" b="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D04267A7-35B3-E7C8-7FAD-B0D62BD6D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523" y="2885402"/>
            <a:ext cx="2060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600" b="1" dirty="0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Real </a:t>
            </a:r>
            <a:r>
              <a:rPr lang="en-US" altLang="ja-JP" sz="1600" b="1" dirty="0" err="1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thead</a:t>
            </a:r>
            <a:r>
              <a:rPr lang="en-US" altLang="ja-JP" sz="1600" b="1" dirty="0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 size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17E8E73-11DA-E5AC-196C-AD1FA4108529}"/>
              </a:ext>
            </a:extLst>
          </p:cNvPr>
          <p:cNvCxnSpPr/>
          <p:nvPr/>
        </p:nvCxnSpPr>
        <p:spPr>
          <a:xfrm>
            <a:off x="7412661" y="2137573"/>
            <a:ext cx="227095" cy="1842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D05923E-B8A8-6AE8-9541-88CC9F15400E}"/>
              </a:ext>
            </a:extLst>
          </p:cNvPr>
          <p:cNvCxnSpPr/>
          <p:nvPr/>
        </p:nvCxnSpPr>
        <p:spPr>
          <a:xfrm flipH="1" flipV="1">
            <a:off x="7672801" y="2374329"/>
            <a:ext cx="240506" cy="206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9">
            <a:extLst>
              <a:ext uri="{FF2B5EF4-FFF2-40B4-BE49-F238E27FC236}">
                <a16:creationId xmlns:a16="http://schemas.microsoft.com/office/drawing/2014/main" id="{90D312F0-6962-F396-333C-E37D9C4E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6558" y="2137573"/>
            <a:ext cx="7686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00" dirty="0">
                <a:latin typeface="Arial" pitchFamily="34" charset="0"/>
                <a:ea typeface="+mj-ea"/>
                <a:cs typeface="Arial" pitchFamily="34" charset="0"/>
              </a:rPr>
              <a:t>a</a:t>
            </a:r>
            <a:endParaRPr lang="en-US" altLang="ja-JP" sz="1400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CA90532A-2ACF-B099-263E-1052A11AA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09" y="3106870"/>
            <a:ext cx="102273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b="1" dirty="0">
                <a:latin typeface="Arial" pitchFamily="34" charset="0"/>
                <a:ea typeface="+mj-ea"/>
                <a:cs typeface="Arial" pitchFamily="34" charset="0"/>
              </a:rPr>
              <a:t>a</a:t>
            </a:r>
            <a:r>
              <a:rPr lang="en-US" altLang="ja-JP" sz="1400" dirty="0">
                <a:latin typeface="Arial" pitchFamily="34" charset="0"/>
                <a:ea typeface="+mj-ea"/>
                <a:cs typeface="Arial" pitchFamily="34" charset="0"/>
              </a:rPr>
              <a:t> will be caused by </a:t>
            </a:r>
            <a:r>
              <a:rPr lang="en-US" altLang="ja-JP" b="1" dirty="0">
                <a:latin typeface="Arial" pitchFamily="34" charset="0"/>
                <a:ea typeface="+mj-ea"/>
                <a:cs typeface="Arial" pitchFamily="34" charset="0"/>
              </a:rPr>
              <a:t>deflection</a:t>
            </a:r>
            <a:r>
              <a:rPr lang="en-US" altLang="ja-JP" sz="1400" dirty="0">
                <a:latin typeface="Arial" pitchFamily="34" charset="0"/>
                <a:ea typeface="+mj-ea"/>
                <a:cs typeface="Arial" pitchFamily="34" charset="0"/>
              </a:rPr>
              <a:t> or </a:t>
            </a:r>
            <a:r>
              <a:rPr lang="en-US" altLang="ja-JP" b="1" dirty="0">
                <a:latin typeface="Arial" pitchFamily="34" charset="0"/>
                <a:ea typeface="+mj-ea"/>
                <a:cs typeface="Arial" pitchFamily="34" charset="0"/>
              </a:rPr>
              <a:t>wear</a:t>
            </a:r>
            <a:r>
              <a:rPr lang="en-US" altLang="ja-JP" sz="1400" dirty="0">
                <a:latin typeface="Arial" pitchFamily="34" charset="0"/>
                <a:ea typeface="+mj-ea"/>
                <a:cs typeface="Arial" pitchFamily="34" charset="0"/>
              </a:rPr>
              <a:t> of tread mill, and f</a:t>
            </a:r>
            <a:r>
              <a:rPr lang="en-US" altLang="ja-JP" sz="1400" b="0" dirty="0">
                <a:latin typeface="Arial" pitchFamily="34" charset="0"/>
                <a:ea typeface="+mj-ea"/>
                <a:cs typeface="Arial" pitchFamily="34" charset="0"/>
              </a:rPr>
              <a:t>inally produce a smaller thread than theoretical size.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D5DB1C-0FB4-A7D4-664D-725D7B2FF92B}"/>
              </a:ext>
            </a:extLst>
          </p:cNvPr>
          <p:cNvGrpSpPr/>
          <p:nvPr/>
        </p:nvGrpSpPr>
        <p:grpSpPr>
          <a:xfrm>
            <a:off x="5755138" y="1167658"/>
            <a:ext cx="1240095" cy="1240095"/>
            <a:chOff x="1009137" y="1399853"/>
            <a:chExt cx="573088" cy="57308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EF91C31-0038-11FB-5DB0-7DD7815DD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137" y="1399853"/>
              <a:ext cx="573088" cy="573088"/>
            </a:xfrm>
            <a:prstGeom prst="ellipse">
              <a:avLst/>
            </a:prstGeom>
            <a:ln>
              <a:headEnd/>
              <a:tailEnd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734B850-345D-4399-E12B-B036E4F0D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086" y="1637546"/>
              <a:ext cx="88900" cy="889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ja-JP" altLang="en-US"/>
            </a:p>
          </p:txBody>
        </p:sp>
      </p:grpSp>
      <p:sp>
        <p:nvSpPr>
          <p:cNvPr id="27" name="Text Box 9">
            <a:extLst>
              <a:ext uri="{FF2B5EF4-FFF2-40B4-BE49-F238E27FC236}">
                <a16:creationId xmlns:a16="http://schemas.microsoft.com/office/drawing/2014/main" id="{5A0FDD31-A6EE-1C0D-0E89-06A085E96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7235" y="1270940"/>
            <a:ext cx="1181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altLang="ja-JP" sz="1400" b="0" dirty="0">
                <a:latin typeface="Arial" pitchFamily="34" charset="0"/>
                <a:ea typeface="+mj-ea"/>
                <a:cs typeface="Arial" pitchFamily="34" charset="0"/>
              </a:rPr>
              <a:t>HSXDT</a:t>
            </a:r>
            <a:endParaRPr lang="en-US" altLang="ja-JP" sz="1400" b="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F96B5FC-56DD-4C09-8BF9-BC5FC293F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03" y="3936870"/>
            <a:ext cx="8227597" cy="27380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9CC6CC-6B10-63F7-1671-511489362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7994" y="881399"/>
            <a:ext cx="1330772" cy="1730291"/>
          </a:xfrm>
          <a:prstGeom prst="rect">
            <a:avLst/>
          </a:prstGeom>
        </p:spPr>
      </p:pic>
      <p:sp>
        <p:nvSpPr>
          <p:cNvPr id="30" name="TextBox 8">
            <a:extLst>
              <a:ext uri="{FF2B5EF4-FFF2-40B4-BE49-F238E27FC236}">
                <a16:creationId xmlns:a16="http://schemas.microsoft.com/office/drawing/2014/main" id="{9727D9FD-0025-9682-52C1-0C4F4C0D04A8}"/>
              </a:ext>
            </a:extLst>
          </p:cNvPr>
          <p:cNvSpPr txBox="1"/>
          <p:nvPr/>
        </p:nvSpPr>
        <p:spPr>
          <a:xfrm>
            <a:off x="216473" y="93828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HSXDT Compensation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01B1D022-1245-1FA3-0D0D-670C2A044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71" y="2761060"/>
            <a:ext cx="25736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altLang="zh-CN" sz="1600" b="1" dirty="0" err="1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Theoritical</a:t>
            </a:r>
            <a:r>
              <a:rPr lang="de-DE" altLang="zh-CN" sz="1600" b="1" dirty="0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de-DE" altLang="zh-CN" sz="1600" b="1" dirty="0" err="1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thread</a:t>
            </a:r>
            <a:r>
              <a:rPr lang="de-DE" altLang="zh-CN" sz="1600" b="1" dirty="0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de-DE" altLang="zh-CN" sz="1600" b="1" dirty="0" err="1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size</a:t>
            </a:r>
            <a:r>
              <a:rPr lang="en-US" altLang="ja-JP" sz="1600" b="1" dirty="0">
                <a:solidFill>
                  <a:srgbClr val="0065B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73353573-3457-E238-D4A8-873709C2F80B}"/>
              </a:ext>
            </a:extLst>
          </p:cNvPr>
          <p:cNvSpPr/>
          <p:nvPr/>
        </p:nvSpPr>
        <p:spPr>
          <a:xfrm>
            <a:off x="2946395" y="1528172"/>
            <a:ext cx="622808" cy="523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B5CCAC3A-22F9-25C5-54CA-9146593D7B4F}"/>
              </a:ext>
            </a:extLst>
          </p:cNvPr>
          <p:cNvSpPr/>
          <p:nvPr/>
        </p:nvSpPr>
        <p:spPr>
          <a:xfrm>
            <a:off x="4659507" y="1519891"/>
            <a:ext cx="622808" cy="523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19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5D8B9E34-83B9-45C2-4ED6-EA8E61554F06}"/>
              </a:ext>
            </a:extLst>
          </p:cNvPr>
          <p:cNvSpPr txBox="1"/>
          <p:nvPr/>
        </p:nvSpPr>
        <p:spPr>
          <a:xfrm>
            <a:off x="224354" y="133107"/>
            <a:ext cx="6295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Test Result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7E321BA-8A77-B0C7-3145-653E14397C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3" r="49887"/>
          <a:stretch>
            <a:fillRect/>
          </a:stretch>
        </p:blipFill>
        <p:spPr>
          <a:xfrm>
            <a:off x="1216349" y="1606549"/>
            <a:ext cx="7299183" cy="483234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576B4CF-C88B-ECD4-BAB5-2E1F2C027DC4}"/>
              </a:ext>
            </a:extLst>
          </p:cNvPr>
          <p:cNvSpPr txBox="1"/>
          <p:nvPr/>
        </p:nvSpPr>
        <p:spPr>
          <a:xfrm>
            <a:off x="17044" y="1816011"/>
            <a:ext cx="127406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 err="1"/>
              <a:t>Competitor</a:t>
            </a:r>
            <a:endParaRPr lang="de-DE" altLang="zh-CN" b="1" dirty="0"/>
          </a:p>
          <a:p>
            <a:r>
              <a:rPr lang="de-DE" altLang="zh-CN" sz="1400" dirty="0" err="1"/>
              <a:t>Compensation</a:t>
            </a:r>
            <a:endParaRPr lang="de-DE" altLang="zh-CN" sz="1400" dirty="0"/>
          </a:p>
          <a:p>
            <a:r>
              <a:rPr lang="de-DE" sz="1400" dirty="0"/>
              <a:t>-0,006mm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70E2D43-A87F-1E61-4C43-CCEE5DEE3B35}"/>
              </a:ext>
            </a:extLst>
          </p:cNvPr>
          <p:cNvSpPr txBox="1"/>
          <p:nvPr/>
        </p:nvSpPr>
        <p:spPr>
          <a:xfrm>
            <a:off x="2578424" y="3032125"/>
            <a:ext cx="137409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11 OK </a:t>
            </a:r>
            <a:r>
              <a:rPr lang="de-DE" sz="1200" dirty="0" err="1"/>
              <a:t>of</a:t>
            </a:r>
            <a:r>
              <a:rPr lang="de-DE" sz="1200" dirty="0"/>
              <a:t> 39 </a:t>
            </a:r>
            <a:r>
              <a:rPr lang="de-DE" sz="1200" dirty="0" err="1"/>
              <a:t>theads</a:t>
            </a:r>
            <a:endParaRPr lang="de-DE" sz="12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82292F9-FCAE-4FEC-9891-9BB679D8CA8F}"/>
              </a:ext>
            </a:extLst>
          </p:cNvPr>
          <p:cNvSpPr txBox="1"/>
          <p:nvPr/>
        </p:nvSpPr>
        <p:spPr>
          <a:xfrm>
            <a:off x="2629224" y="4596200"/>
            <a:ext cx="141532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13 Ok </a:t>
            </a:r>
            <a:r>
              <a:rPr lang="de-DE" sz="1200" dirty="0" err="1"/>
              <a:t>of</a:t>
            </a:r>
            <a:r>
              <a:rPr lang="de-DE" sz="1200" dirty="0"/>
              <a:t> 39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2FF8B47-2E5B-89CC-1555-DB00E638B328}"/>
              </a:ext>
            </a:extLst>
          </p:cNvPr>
          <p:cNvSpPr txBox="1"/>
          <p:nvPr/>
        </p:nvSpPr>
        <p:spPr>
          <a:xfrm>
            <a:off x="2629223" y="6253550"/>
            <a:ext cx="142494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34 OK </a:t>
            </a:r>
            <a:r>
              <a:rPr lang="de-DE" sz="1200" dirty="0" err="1"/>
              <a:t>of</a:t>
            </a:r>
            <a:r>
              <a:rPr lang="de-DE" sz="1200" dirty="0"/>
              <a:t> 39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FD9141B-23D4-E472-71A0-17803ED845DE}"/>
              </a:ext>
            </a:extLst>
          </p:cNvPr>
          <p:cNvSpPr txBox="1"/>
          <p:nvPr/>
        </p:nvSpPr>
        <p:spPr>
          <a:xfrm>
            <a:off x="6455099" y="3032124"/>
            <a:ext cx="142494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54 OK </a:t>
            </a:r>
            <a:r>
              <a:rPr lang="de-DE" sz="1200" dirty="0" err="1"/>
              <a:t>of</a:t>
            </a:r>
            <a:r>
              <a:rPr lang="de-DE" sz="1200" dirty="0"/>
              <a:t> 78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E1075C-0890-0043-7AB1-B0D6D1F7DFF7}"/>
              </a:ext>
            </a:extLst>
          </p:cNvPr>
          <p:cNvSpPr txBox="1"/>
          <p:nvPr/>
        </p:nvSpPr>
        <p:spPr>
          <a:xfrm>
            <a:off x="6393187" y="4609674"/>
            <a:ext cx="142494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75 OK </a:t>
            </a:r>
            <a:r>
              <a:rPr lang="de-DE" sz="1200" dirty="0" err="1"/>
              <a:t>of</a:t>
            </a:r>
            <a:r>
              <a:rPr lang="de-DE" sz="1200" dirty="0"/>
              <a:t> 78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71D7AFD-6D9C-8A89-0051-1D1329A15A65}"/>
              </a:ext>
            </a:extLst>
          </p:cNvPr>
          <p:cNvSpPr txBox="1"/>
          <p:nvPr/>
        </p:nvSpPr>
        <p:spPr>
          <a:xfrm>
            <a:off x="6455099" y="6253549"/>
            <a:ext cx="142494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78 OK </a:t>
            </a:r>
            <a:r>
              <a:rPr lang="de-DE" sz="1200" dirty="0" err="1"/>
              <a:t>of</a:t>
            </a:r>
            <a:r>
              <a:rPr lang="de-DE" sz="1200" dirty="0"/>
              <a:t> 78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7718A146-64AF-E6B0-E9BC-BA938B0CE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690" y="4850897"/>
            <a:ext cx="3435635" cy="1565699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C84162A9-316B-C126-8F2B-E3233C798CFA}"/>
              </a:ext>
            </a:extLst>
          </p:cNvPr>
          <p:cNvSpPr txBox="1"/>
          <p:nvPr/>
        </p:nvSpPr>
        <p:spPr>
          <a:xfrm>
            <a:off x="9928406" y="6164330"/>
            <a:ext cx="150348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84 OK </a:t>
            </a:r>
            <a:r>
              <a:rPr lang="de-DE" sz="1200" dirty="0" err="1"/>
              <a:t>of</a:t>
            </a:r>
            <a:r>
              <a:rPr lang="de-DE" sz="1200" dirty="0"/>
              <a:t> 117 </a:t>
            </a:r>
            <a:r>
              <a:rPr lang="de-DE" sz="1200" dirty="0" err="1"/>
              <a:t>threads</a:t>
            </a:r>
            <a:endParaRPr lang="de-DE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E58DE-5F52-2A17-CE78-4504CA774F67}"/>
              </a:ext>
            </a:extLst>
          </p:cNvPr>
          <p:cNvSpPr txBox="1"/>
          <p:nvPr/>
        </p:nvSpPr>
        <p:spPr>
          <a:xfrm>
            <a:off x="2147308" y="882226"/>
            <a:ext cx="14271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zh-CN" sz="1600" dirty="0"/>
              <a:t>Mea</a:t>
            </a:r>
            <a:r>
              <a:rPr lang="en-US" altLang="zh-CN" sz="1600" dirty="0"/>
              <a:t>sure with</a:t>
            </a:r>
            <a:r>
              <a:rPr lang="de-DE" sz="1600" dirty="0"/>
              <a:t> </a:t>
            </a:r>
          </a:p>
          <a:p>
            <a:r>
              <a:rPr lang="de-DE" sz="1600" dirty="0"/>
              <a:t>Thread Gauge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DFA54A-CC16-ED8D-F62F-66C9BDCB4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4493" y="747630"/>
            <a:ext cx="806078" cy="7136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730A1D-D72D-FA59-A1C1-0EFA32794A55}"/>
              </a:ext>
            </a:extLst>
          </p:cNvPr>
          <p:cNvSpPr txBox="1"/>
          <p:nvPr/>
        </p:nvSpPr>
        <p:spPr>
          <a:xfrm>
            <a:off x="5492674" y="860422"/>
            <a:ext cx="14271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zh-CN" sz="1600" dirty="0"/>
              <a:t>Mea</a:t>
            </a:r>
            <a:r>
              <a:rPr lang="en-US" altLang="zh-CN" sz="1600" dirty="0"/>
              <a:t>sure with</a:t>
            </a:r>
            <a:r>
              <a:rPr lang="de-DE" sz="1600" dirty="0"/>
              <a:t> </a:t>
            </a:r>
          </a:p>
          <a:p>
            <a:r>
              <a:rPr lang="de-DE" altLang="zh-CN" sz="1600" dirty="0" err="1"/>
              <a:t>Screw</a:t>
            </a:r>
            <a:endParaRPr lang="de-DE" sz="1600" dirty="0"/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id="{2B44F1E8-F1E2-0092-05BC-9FA99094763D}"/>
              </a:ext>
            </a:extLst>
          </p:cNvPr>
          <p:cNvSpPr txBox="1"/>
          <p:nvPr/>
        </p:nvSpPr>
        <p:spPr>
          <a:xfrm>
            <a:off x="8744362" y="1604284"/>
            <a:ext cx="30263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Thread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M6</a:t>
            </a:r>
          </a:p>
          <a:p>
            <a:r>
              <a:rPr lang="de-DE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62HRC</a:t>
            </a:r>
          </a:p>
          <a:p>
            <a:r>
              <a:rPr lang="de-DE" altLang="zh-CN" sz="1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55A2E362-6AF2-BA68-7AEB-14234F17CD7F}"/>
              </a:ext>
            </a:extLst>
          </p:cNvPr>
          <p:cNvSpPr txBox="1"/>
          <p:nvPr/>
        </p:nvSpPr>
        <p:spPr>
          <a:xfrm>
            <a:off x="9318811" y="2909641"/>
            <a:ext cx="2177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2800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0,007mm/t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78mm/min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82CF2C-EA7D-16BD-D475-A78EFDC79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9858" y="747629"/>
            <a:ext cx="713677" cy="713677"/>
          </a:xfrm>
          <a:prstGeom prst="rect">
            <a:avLst/>
          </a:prstGeom>
        </p:spPr>
      </p:pic>
      <p:sp>
        <p:nvSpPr>
          <p:cNvPr id="14" name="Textfeld 17">
            <a:extLst>
              <a:ext uri="{FF2B5EF4-FFF2-40B4-BE49-F238E27FC236}">
                <a16:creationId xmlns:a16="http://schemas.microsoft.com/office/drawing/2014/main" id="{D41E243E-0D10-7504-C33B-D0CEF5DCB28E}"/>
              </a:ext>
            </a:extLst>
          </p:cNvPr>
          <p:cNvSpPr txBox="1"/>
          <p:nvPr/>
        </p:nvSpPr>
        <p:spPr>
          <a:xfrm>
            <a:off x="-27838" y="3689562"/>
            <a:ext cx="12441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highlight>
                  <a:srgbClr val="00FFFF"/>
                </a:highlight>
              </a:rPr>
              <a:t>SGSO</a:t>
            </a:r>
          </a:p>
          <a:p>
            <a:r>
              <a:rPr lang="de-DE" altLang="zh-CN" sz="1400" dirty="0" err="1"/>
              <a:t>Compensation</a:t>
            </a:r>
            <a:endParaRPr lang="de-DE" altLang="zh-CN" sz="1400" dirty="0"/>
          </a:p>
          <a:p>
            <a:r>
              <a:rPr lang="de-DE" sz="1400" dirty="0"/>
              <a:t>-0,006mm</a:t>
            </a:r>
          </a:p>
        </p:txBody>
      </p:sp>
      <p:sp>
        <p:nvSpPr>
          <p:cNvPr id="15" name="Textfeld 17">
            <a:extLst>
              <a:ext uri="{FF2B5EF4-FFF2-40B4-BE49-F238E27FC236}">
                <a16:creationId xmlns:a16="http://schemas.microsoft.com/office/drawing/2014/main" id="{F778F960-F050-431F-5A84-2BB0D0346D5A}"/>
              </a:ext>
            </a:extLst>
          </p:cNvPr>
          <p:cNvSpPr txBox="1"/>
          <p:nvPr/>
        </p:nvSpPr>
        <p:spPr>
          <a:xfrm>
            <a:off x="-5397" y="5163003"/>
            <a:ext cx="12441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highlight>
                  <a:srgbClr val="00FFFF"/>
                </a:highlight>
              </a:rPr>
              <a:t>SGSO</a:t>
            </a:r>
          </a:p>
          <a:p>
            <a:r>
              <a:rPr lang="de-DE" altLang="zh-CN" sz="1400" dirty="0" err="1"/>
              <a:t>Compensation</a:t>
            </a:r>
            <a:endParaRPr lang="de-DE" altLang="zh-CN" sz="1400" dirty="0"/>
          </a:p>
          <a:p>
            <a:r>
              <a:rPr lang="de-DE" sz="1400" dirty="0"/>
              <a:t>-0,007mm</a:t>
            </a:r>
          </a:p>
        </p:txBody>
      </p:sp>
    </p:spTree>
    <p:extLst>
      <p:ext uri="{BB962C8B-B14F-4D97-AF65-F5344CB8AC3E}">
        <p14:creationId xmlns:p14="http://schemas.microsoft.com/office/powerpoint/2010/main" val="97966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664</Words>
  <Application>Microsoft Office PowerPoint</Application>
  <PresentationFormat>Widescreen</PresentationFormat>
  <Paragraphs>157</Paragraphs>
  <Slides>14</Slides>
  <Notes>5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412</cp:revision>
  <dcterms:created xsi:type="dcterms:W3CDTF">2019-03-29T12:25:00Z</dcterms:created>
  <dcterms:modified xsi:type="dcterms:W3CDTF">2026-08-03T16:14:08Z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