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891" r:id="rId3"/>
    <p:sldId id="919" r:id="rId4"/>
    <p:sldId id="920" r:id="rId5"/>
    <p:sldId id="912" r:id="rId6"/>
    <p:sldId id="892" r:id="rId7"/>
    <p:sldId id="854" r:id="rId8"/>
    <p:sldId id="466" r:id="rId9"/>
    <p:sldId id="890" r:id="rId10"/>
    <p:sldId id="884" r:id="rId11"/>
    <p:sldId id="868" r:id="rId12"/>
    <p:sldId id="870" r:id="rId13"/>
    <p:sldId id="921" r:id="rId14"/>
    <p:sldId id="428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005A9E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85359" autoAdjust="0"/>
  </p:normalViewPr>
  <p:slideViewPr>
    <p:cSldViewPr snapToGrid="0" showGuides="1">
      <p:cViewPr varScale="1">
        <p:scale>
          <a:sx n="70" d="100"/>
          <a:sy n="70" d="100"/>
        </p:scale>
        <p:origin x="1171" y="58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176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g HAN" userId="e7e25bdc11979f29" providerId="LiveId" clId="{AC791D0F-A9AD-4492-B31D-C056A1111652}"/>
    <pc:docChg chg="custSel addSld modSld">
      <pc:chgData name="Gang HAN" userId="e7e25bdc11979f29" providerId="LiveId" clId="{AC791D0F-A9AD-4492-B31D-C056A1111652}" dt="2025-11-02T07:58:07.794" v="9" actId="1076"/>
      <pc:docMkLst>
        <pc:docMk/>
      </pc:docMkLst>
      <pc:sldChg chg="addSp delSp modSp new mod modAnim">
        <pc:chgData name="Gang HAN" userId="e7e25bdc11979f29" providerId="LiveId" clId="{AC791D0F-A9AD-4492-B31D-C056A1111652}" dt="2025-11-02T07:58:07.794" v="9" actId="1076"/>
        <pc:sldMkLst>
          <pc:docMk/>
          <pc:sldMk cId="4169890169" sldId="902"/>
        </pc:sldMkLst>
        <pc:spChg chg="del">
          <ac:chgData name="Gang HAN" userId="e7e25bdc11979f29" providerId="LiveId" clId="{AC791D0F-A9AD-4492-B31D-C056A1111652}" dt="2025-11-02T07:54:10.536" v="5" actId="478"/>
          <ac:spMkLst>
            <pc:docMk/>
            <pc:sldMk cId="4169890169" sldId="902"/>
            <ac:spMk id="3" creationId="{D0490A21-F964-D270-6A8D-20DABB4F1D6F}"/>
          </ac:spMkLst>
        </pc:spChg>
        <pc:picChg chg="add mod">
          <ac:chgData name="Gang HAN" userId="e7e25bdc11979f29" providerId="LiveId" clId="{AC791D0F-A9AD-4492-B31D-C056A1111652}" dt="2025-11-02T07:58:07.794" v="9" actId="1076"/>
          <ac:picMkLst>
            <pc:docMk/>
            <pc:sldMk cId="4169890169" sldId="902"/>
            <ac:picMk id="4" creationId="{86CF6609-F76F-ED8F-4891-08B2E954220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03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30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31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6569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99924"/>
            <a:ext cx="109728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9884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1" y="6594476"/>
            <a:ext cx="1938867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プレースホルダー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" b="960"/>
          <a:stretch>
            <a:fillRect/>
          </a:stretch>
        </p:blipFill>
        <p:spPr bwMode="auto">
          <a:xfrm>
            <a:off x="400547" y="6404806"/>
            <a:ext cx="1200000" cy="28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1" descr="Sumitomo_PPT_0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" t="21293" r="5001" b="66105"/>
          <a:stretch/>
        </p:blipFill>
        <p:spPr>
          <a:xfrm>
            <a:off x="609600" y="1105255"/>
            <a:ext cx="10972800" cy="45719"/>
          </a:xfrm>
          <a:prstGeom prst="rect">
            <a:avLst/>
          </a:prstGeom>
        </p:spPr>
      </p:pic>
      <p:sp>
        <p:nvSpPr>
          <p:cNvPr id="7" name="スライド番号プレースホルダー 15"/>
          <p:cNvSpPr>
            <a:spLocks noGrp="1"/>
          </p:cNvSpPr>
          <p:nvPr>
            <p:ph type="sldNum" sz="quarter" idx="4"/>
          </p:nvPr>
        </p:nvSpPr>
        <p:spPr>
          <a:xfrm>
            <a:off x="5621254" y="6434547"/>
            <a:ext cx="949491" cy="3385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fld id="{11EBCE05-912A-EB4E-B71F-632815687981}" type="slidenum">
              <a:rPr lang="ja-JP" altLang="en-US" smtClean="0"/>
              <a:pPr/>
              <a:t>‹#›</a:t>
            </a:fld>
            <a:r>
              <a:rPr lang="en-US" altLang="ja-JP" dirty="0"/>
              <a:t>/122</a:t>
            </a:r>
          </a:p>
        </p:txBody>
      </p:sp>
    </p:spTree>
    <p:extLst>
      <p:ext uri="{BB962C8B-B14F-4D97-AF65-F5344CB8AC3E}">
        <p14:creationId xmlns:p14="http://schemas.microsoft.com/office/powerpoint/2010/main" val="498281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5" r:id="rId5"/>
    <p:sldLayoutId id="2147483656" r:id="rId6"/>
    <p:sldLayoutId id="2147483657" r:id="rId7"/>
    <p:sldLayoutId id="2147483658" r:id="rId8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openxmlformats.org/officeDocument/2006/relationships/image" Target="../media/image9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emf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4.png"/><Relationship Id="rId4" Type="http://schemas.openxmlformats.org/officeDocument/2006/relationships/image" Target="../media/image49.jpe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notesSlide" Target="../notesSlides/notesSlide2.xml"/><Relationship Id="rId18" Type="http://schemas.openxmlformats.org/officeDocument/2006/relationships/image" Target="../media/image36.pn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35.png"/><Relationship Id="rId2" Type="http://schemas.openxmlformats.org/officeDocument/2006/relationships/tags" Target="../tags/tag20.xml"/><Relationship Id="rId16" Type="http://schemas.openxmlformats.org/officeDocument/2006/relationships/image" Target="../media/image34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image" Target="../media/image33.png"/><Relationship Id="rId10" Type="http://schemas.openxmlformats.org/officeDocument/2006/relationships/tags" Target="../tags/tag28.xml"/><Relationship Id="rId19" Type="http://schemas.openxmlformats.org/officeDocument/2006/relationships/image" Target="../media/image37.png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304266" y="3515908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HG</a:t>
            </a:r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 Series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127786" y="3429000"/>
            <a:ext cx="1627165" cy="1938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SGSO Technology</a:t>
            </a: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6723436-EA56-A6F7-87A5-43141003F3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8759"/>
          <a:stretch>
            <a:fillRect/>
          </a:stretch>
        </p:blipFill>
        <p:spPr>
          <a:xfrm>
            <a:off x="8783264" y="4150124"/>
            <a:ext cx="1943371" cy="23989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E4B1-FA4F-54FF-ADBA-66BDA03D6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2">
            <a:extLst>
              <a:ext uri="{FF2B5EF4-FFF2-40B4-BE49-F238E27FC236}">
                <a16:creationId xmlns:a16="http://schemas.microsoft.com/office/drawing/2014/main" id="{939F928A-1462-22DA-2602-FF76B0BB7295}"/>
              </a:ext>
            </a:extLst>
          </p:cNvPr>
          <p:cNvSpPr txBox="1"/>
          <p:nvPr/>
        </p:nvSpPr>
        <p:spPr>
          <a:xfrm>
            <a:off x="934633" y="1081208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MT CUT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R3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1.2312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constant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D6C89848-0DF6-36E3-483E-C58A14B78C63}"/>
              </a:ext>
            </a:extLst>
          </p:cNvPr>
          <p:cNvSpPr txBox="1"/>
          <p:nvPr/>
        </p:nvSpPr>
        <p:spPr>
          <a:xfrm>
            <a:off x="4609755" y="1143848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 m/min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N:     13269rpm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0,07mm/t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1857mm/min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0,15mm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461618B-5D19-182A-3506-8752F75CA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163" y="800652"/>
            <a:ext cx="1508391" cy="67849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3FD7FF46-38AE-9F8C-ECEF-0A260797E7FC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- HGXB2 -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7B1EABE-F847-1AD2-64A4-963C7A293FD0}"/>
              </a:ext>
            </a:extLst>
          </p:cNvPr>
          <p:cNvSpPr txBox="1"/>
          <p:nvPr/>
        </p:nvSpPr>
        <p:spPr>
          <a:xfrm>
            <a:off x="7709470" y="4897573"/>
            <a:ext cx="51645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Kunden Kommentar</a:t>
            </a:r>
          </a:p>
          <a:p>
            <a:endParaRPr lang="de-DE" b="1" dirty="0"/>
          </a:p>
          <a:p>
            <a:r>
              <a:rPr lang="en-US" dirty="0"/>
              <a:t>Long tool life and excellent finishing quality</a:t>
            </a:r>
            <a:endParaRPr lang="de-DE" dirty="0"/>
          </a:p>
        </p:txBody>
      </p:sp>
      <p:pic>
        <p:nvPicPr>
          <p:cNvPr id="13" name="Grafik 12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238B4067-3E4C-B287-EE11-F7631709B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6BD765C-3A74-A1D4-1C7C-4BFED689434A}"/>
              </a:ext>
            </a:extLst>
          </p:cNvPr>
          <p:cNvSpPr txBox="1"/>
          <p:nvPr/>
        </p:nvSpPr>
        <p:spPr>
          <a:xfrm>
            <a:off x="9378312" y="884282"/>
            <a:ext cx="2695934" cy="651905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de-DE" altLang="zh-CN" sz="2000" b="1" dirty="0">
                <a:solidFill>
                  <a:schemeClr val="bg2">
                    <a:lumMod val="10000"/>
                  </a:schemeClr>
                </a:solidFill>
              </a:rPr>
              <a:t>HGXB2060 0660 </a:t>
            </a:r>
          </a:p>
          <a:p>
            <a:pPr algn="ctr"/>
            <a:r>
              <a:rPr kumimoji="1" lang="de-DE" sz="2000" b="1" dirty="0">
                <a:solidFill>
                  <a:schemeClr val="bg2">
                    <a:lumMod val="10000"/>
                  </a:schemeClr>
                </a:solidFill>
              </a:rPr>
              <a:t>420min</a:t>
            </a:r>
          </a:p>
        </p:txBody>
      </p:sp>
      <p:pic>
        <p:nvPicPr>
          <p:cNvPr id="3" name="Grafik 2" descr="Ein Bild, das Im Haus, Stahl, Waschbecken, Aluminium enthält.&#10;&#10;KI-generierte Inhalte können fehlerhaft sein.">
            <a:extLst>
              <a:ext uri="{FF2B5EF4-FFF2-40B4-BE49-F238E27FC236}">
                <a16:creationId xmlns:a16="http://schemas.microsoft.com/office/drawing/2014/main" id="{04B34730-0A70-B862-CBB2-457E4B35A8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04" y="3295352"/>
            <a:ext cx="3387858" cy="2540894"/>
          </a:xfrm>
          <a:prstGeom prst="rect">
            <a:avLst/>
          </a:prstGeom>
        </p:spPr>
      </p:pic>
      <p:pic>
        <p:nvPicPr>
          <p:cNvPr id="8" name="Grafik 7" descr="Ein Bild, das Waschbecken, Stahl, Metall, Silber enthält.&#10;&#10;KI-generierte Inhalte können fehlerhaft sein.">
            <a:extLst>
              <a:ext uri="{FF2B5EF4-FFF2-40B4-BE49-F238E27FC236}">
                <a16:creationId xmlns:a16="http://schemas.microsoft.com/office/drawing/2014/main" id="{B81930A5-4A44-1496-2436-68E856F973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0792" y="3295352"/>
            <a:ext cx="3387857" cy="2540893"/>
          </a:xfrm>
          <a:prstGeom prst="rect">
            <a:avLst/>
          </a:prstGeom>
        </p:spPr>
      </p:pic>
      <p:pic>
        <p:nvPicPr>
          <p:cNvPr id="16" name="Grafik 15" descr="Ein Bild, das Screenshot, Text, Im Haus, Schatten enthält.&#10;&#10;KI-generierte Inhalte können fehlerhaft sein.">
            <a:extLst>
              <a:ext uri="{FF2B5EF4-FFF2-40B4-BE49-F238E27FC236}">
                <a16:creationId xmlns:a16="http://schemas.microsoft.com/office/drawing/2014/main" id="{B34F259E-AF06-40EC-6E7F-F55EE19773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191" y="1619817"/>
            <a:ext cx="4165055" cy="31237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24DB912-4F53-31E7-86A4-F90A317AD2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52" y="2846578"/>
            <a:ext cx="701101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7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36A5-68A3-7768-C81E-CB5DCA778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2CEC2BB2-B77D-8E63-977A-C4052B2DCE32}"/>
              </a:ext>
            </a:extLst>
          </p:cNvPr>
          <p:cNvSpPr txBox="1"/>
          <p:nvPr/>
        </p:nvSpPr>
        <p:spPr>
          <a:xfrm>
            <a:off x="117754" y="3940163"/>
            <a:ext cx="2959464" cy="282573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r>
              <a:rPr kumimoji="1" lang="de-DE" altLang="zh-CN" sz="1600" dirty="0"/>
              <a:t>HGXR4080R2,0 0875</a:t>
            </a:r>
            <a:endParaRPr kumimoji="1" lang="de-DE" sz="1600" dirty="0"/>
          </a:p>
        </p:txBody>
      </p:sp>
      <p:sp>
        <p:nvSpPr>
          <p:cNvPr id="9" name="文本框 12">
            <a:extLst>
              <a:ext uri="{FF2B5EF4-FFF2-40B4-BE49-F238E27FC236}">
                <a16:creationId xmlns:a16="http://schemas.microsoft.com/office/drawing/2014/main" id="{6700A95B-A138-95AE-298D-30C683426E8F}"/>
              </a:ext>
            </a:extLst>
          </p:cNvPr>
          <p:cNvSpPr txBox="1"/>
          <p:nvPr/>
        </p:nvSpPr>
        <p:spPr>
          <a:xfrm>
            <a:off x="57201" y="750286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DMC 635V (HSK63)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D8xR2 Radius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1,2379   40HRC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9119A4D-0FC1-3071-DA32-74A59F84F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1" y="3321295"/>
            <a:ext cx="1508391" cy="67849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7762E95-237F-FD4D-01D8-405956DCCABF}"/>
              </a:ext>
            </a:extLst>
          </p:cNvPr>
          <p:cNvSpPr txBox="1"/>
          <p:nvPr/>
        </p:nvSpPr>
        <p:spPr>
          <a:xfrm>
            <a:off x="8043611" y="3660543"/>
            <a:ext cx="42637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en-US" dirty="0"/>
              <a:t>Even after 7 hours finishing application,</a:t>
            </a:r>
          </a:p>
          <a:p>
            <a:r>
              <a:rPr lang="en-US" dirty="0"/>
              <a:t>Still very sharp and more than twice tool life of current competitor.</a:t>
            </a:r>
          </a:p>
          <a:p>
            <a:r>
              <a:rPr lang="en-US" dirty="0"/>
              <a:t>This end mill is multiple tasking, not only</a:t>
            </a:r>
          </a:p>
          <a:p>
            <a:r>
              <a:rPr lang="en-US" dirty="0"/>
              <a:t>Z constant milling and side milling, slotting.</a:t>
            </a:r>
            <a:endParaRPr lang="de-DE" dirty="0"/>
          </a:p>
        </p:txBody>
      </p:sp>
      <p:pic>
        <p:nvPicPr>
          <p:cNvPr id="8" name="Grafik 7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8D22B820-780D-8DAB-337B-D297F7A74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339DBDB-B541-D2B9-86C8-DC1E4F1BC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14" y="568557"/>
            <a:ext cx="4473472" cy="251302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1CF1D7-F10F-1F2E-EB8D-1683EBC56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274" y="3378667"/>
            <a:ext cx="5516880" cy="330708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92E17B3-BD30-4AA5-9070-57A53368BD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947" y="4250724"/>
            <a:ext cx="386926" cy="2437636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832EE556-DE05-249D-6AF6-3C435A590B3C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HGXR4 -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9343C9-8428-34BC-5B3A-ABCDFB31E594}"/>
              </a:ext>
            </a:extLst>
          </p:cNvPr>
          <p:cNvSpPr txBox="1"/>
          <p:nvPr/>
        </p:nvSpPr>
        <p:spPr>
          <a:xfrm>
            <a:off x="4997719" y="3254140"/>
            <a:ext cx="106618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M Company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11978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2">
            <a:extLst>
              <a:ext uri="{FF2B5EF4-FFF2-40B4-BE49-F238E27FC236}">
                <a16:creationId xmlns:a16="http://schemas.microsoft.com/office/drawing/2014/main" id="{61552FB4-5D2C-21D5-D0B1-63B44784D3E1}"/>
              </a:ext>
            </a:extLst>
          </p:cNvPr>
          <p:cNvSpPr txBox="1"/>
          <p:nvPr/>
        </p:nvSpPr>
        <p:spPr>
          <a:xfrm>
            <a:off x="216257" y="634037"/>
            <a:ext cx="4157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Quick Jet V70S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E50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D6xR0,5x4t Radius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1,2738HH,  HRC4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-48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semi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1C21470F-D06B-8D6A-DB0F-B207C4DB90EA}"/>
              </a:ext>
            </a:extLst>
          </p:cNvPr>
          <p:cNvSpPr txBox="1"/>
          <p:nvPr/>
        </p:nvSpPr>
        <p:spPr>
          <a:xfrm>
            <a:off x="4699361" y="634037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135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083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2400mm/min</a:t>
            </a: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Ap:    0,03mm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Ae:    0,1mm</a:t>
            </a:r>
          </a:p>
        </p:txBody>
      </p:sp>
      <p:pic>
        <p:nvPicPr>
          <p:cNvPr id="5" name="图片 5" descr="7f33d692c70e5bb12723f5c7bd33fa9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931" y="721333"/>
            <a:ext cx="2452136" cy="1971398"/>
          </a:xfrm>
          <a:prstGeom prst="rect">
            <a:avLst/>
          </a:prstGeom>
        </p:spPr>
      </p:pic>
      <p:pic>
        <p:nvPicPr>
          <p:cNvPr id="10" name="图片 18" descr="74aa64884bf761ef702dd5ed2ba5074">
            <a:extLst>
              <a:ext uri="{FF2B5EF4-FFF2-40B4-BE49-F238E27FC236}">
                <a16:creationId xmlns:a16="http://schemas.microsoft.com/office/drawing/2014/main" id="{00000000-0008-0000-0000-000013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608"/>
          <a:stretch>
            <a:fillRect/>
          </a:stretch>
        </p:blipFill>
        <p:spPr>
          <a:xfrm>
            <a:off x="6773440" y="3011163"/>
            <a:ext cx="1984375" cy="2174240"/>
          </a:xfrm>
          <a:prstGeom prst="rect">
            <a:avLst/>
          </a:prstGeom>
        </p:spPr>
      </p:pic>
      <p:pic>
        <p:nvPicPr>
          <p:cNvPr id="11" name="图片 19" descr="12b0dcc887093c5bbe560b664d85bb3">
            <a:extLst>
              <a:ext uri="{FF2B5EF4-FFF2-40B4-BE49-F238E27FC236}">
                <a16:creationId xmlns:a16="http://schemas.microsoft.com/office/drawing/2014/main" id="{00000000-0008-0000-0000-000014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725" r="2261"/>
          <a:stretch/>
        </p:blipFill>
        <p:spPr>
          <a:xfrm>
            <a:off x="8723354" y="3032883"/>
            <a:ext cx="1718066" cy="2174875"/>
          </a:xfrm>
          <a:prstGeom prst="rect">
            <a:avLst/>
          </a:prstGeom>
        </p:spPr>
      </p:pic>
      <p:pic>
        <p:nvPicPr>
          <p:cNvPr id="13" name="图片 21" descr="42e5a459221aad01044b7bd1190a08a">
            <a:extLst>
              <a:ext uri="{FF2B5EF4-FFF2-40B4-BE49-F238E27FC236}">
                <a16:creationId xmlns:a16="http://schemas.microsoft.com/office/drawing/2014/main" id="{00000000-0008-0000-0000-000016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862"/>
          <a:stretch>
            <a:fillRect/>
          </a:stretch>
        </p:blipFill>
        <p:spPr>
          <a:xfrm>
            <a:off x="4992020" y="3012482"/>
            <a:ext cx="2009775" cy="2157730"/>
          </a:xfrm>
          <a:prstGeom prst="rect">
            <a:avLst/>
          </a:prstGeom>
        </p:spPr>
      </p:pic>
      <p:pic>
        <p:nvPicPr>
          <p:cNvPr id="14" name="图片 26" descr="9999967c7fd51f5bdd1e14e981f7dde">
            <a:extLst>
              <a:ext uri="{FF2B5EF4-FFF2-40B4-BE49-F238E27FC236}">
                <a16:creationId xmlns:a16="http://schemas.microsoft.com/office/drawing/2014/main" id="{00000000-0008-0000-0000-00001B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323"/>
          <a:stretch>
            <a:fillRect/>
          </a:stretch>
        </p:blipFill>
        <p:spPr>
          <a:xfrm>
            <a:off x="6695566" y="4745397"/>
            <a:ext cx="2030730" cy="1923415"/>
          </a:xfrm>
          <a:prstGeom prst="rect">
            <a:avLst/>
          </a:prstGeom>
        </p:spPr>
      </p:pic>
      <p:pic>
        <p:nvPicPr>
          <p:cNvPr id="15" name="图片 28" descr="8ae1cae3b332019eaec7b975e7276e9">
            <a:extLst>
              <a:ext uri="{FF2B5EF4-FFF2-40B4-BE49-F238E27FC236}">
                <a16:creationId xmlns:a16="http://schemas.microsoft.com/office/drawing/2014/main" id="{00000000-0008-0000-0000-00001D00000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5432"/>
          <a:stretch>
            <a:fillRect/>
          </a:stretch>
        </p:blipFill>
        <p:spPr>
          <a:xfrm>
            <a:off x="5019326" y="4755557"/>
            <a:ext cx="1955165" cy="1923415"/>
          </a:xfrm>
          <a:prstGeom prst="rect">
            <a:avLst/>
          </a:prstGeom>
        </p:spPr>
      </p:pic>
      <p:pic>
        <p:nvPicPr>
          <p:cNvPr id="17" name="图片 30" descr="060815680532e541db1e037db56c3a7">
            <a:extLst>
              <a:ext uri="{FF2B5EF4-FFF2-40B4-BE49-F238E27FC236}">
                <a16:creationId xmlns:a16="http://schemas.microsoft.com/office/drawing/2014/main" id="{00000000-0008-0000-0000-00001F00000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2362"/>
          <a:stretch>
            <a:fillRect/>
          </a:stretch>
        </p:blipFill>
        <p:spPr>
          <a:xfrm>
            <a:off x="8726296" y="4756283"/>
            <a:ext cx="1702435" cy="1923415"/>
          </a:xfrm>
          <a:prstGeom prst="rect">
            <a:avLst/>
          </a:prstGeom>
        </p:spPr>
      </p:pic>
      <p:pic>
        <p:nvPicPr>
          <p:cNvPr id="12" name="图片 20" descr="12b0dcc887093c5bbe560b664d85bb3">
            <a:extLst>
              <a:ext uri="{FF2B5EF4-FFF2-40B4-BE49-F238E27FC236}">
                <a16:creationId xmlns:a16="http://schemas.microsoft.com/office/drawing/2014/main" id="{00000000-0008-0000-0000-000015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575" r="5286"/>
          <a:stretch/>
        </p:blipFill>
        <p:spPr>
          <a:xfrm>
            <a:off x="3036856" y="3020761"/>
            <a:ext cx="2188845" cy="2174240"/>
          </a:xfrm>
          <a:prstGeom prst="rect">
            <a:avLst/>
          </a:prstGeom>
        </p:spPr>
      </p:pic>
      <p:pic>
        <p:nvPicPr>
          <p:cNvPr id="16" name="图片 29" descr="060815680532e541db1e037db56c3a7">
            <a:extLst>
              <a:ext uri="{FF2B5EF4-FFF2-40B4-BE49-F238E27FC236}">
                <a16:creationId xmlns:a16="http://schemas.microsoft.com/office/drawing/2014/main" id="{00000000-0008-0000-0000-00001E00000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8895"/>
          <a:stretch>
            <a:fillRect/>
          </a:stretch>
        </p:blipFill>
        <p:spPr>
          <a:xfrm>
            <a:off x="3055906" y="4747302"/>
            <a:ext cx="2188845" cy="192214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BBE2BBC-F6DD-A36D-1A55-6BADA5FD51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68" y="3088863"/>
            <a:ext cx="1639966" cy="737680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39500005-A641-BAF1-5212-4D531C9BFD8A}"/>
              </a:ext>
            </a:extLst>
          </p:cNvPr>
          <p:cNvSpPr txBox="1"/>
          <p:nvPr/>
        </p:nvSpPr>
        <p:spPr>
          <a:xfrm>
            <a:off x="416581" y="3784792"/>
            <a:ext cx="2313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HGXR4060R0.5 0650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D663E51-D4DE-4977-0451-A259BE9A3698}"/>
              </a:ext>
            </a:extLst>
          </p:cNvPr>
          <p:cNvSpPr txBox="1"/>
          <p:nvPr/>
        </p:nvSpPr>
        <p:spPr>
          <a:xfrm>
            <a:off x="5860366" y="2636751"/>
            <a:ext cx="1251217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4 </a:t>
            </a:r>
            <a:r>
              <a:rPr lang="de-DE" b="1" dirty="0" err="1"/>
              <a:t>hours</a:t>
            </a:r>
            <a:endParaRPr lang="de-DE" b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A090110-55C6-CE64-EFC2-7CAA61440F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308647" y="5143206"/>
            <a:ext cx="2327869" cy="369178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6F98329-0D7F-20B9-7EFF-9504EF6660D3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HGXR4- Poland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710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8876E6-F52E-18E8-DF7C-6F31EDEB4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0"/>
          <a:stretch>
            <a:fillRect/>
          </a:stretch>
        </p:blipFill>
        <p:spPr>
          <a:xfrm rot="16200000">
            <a:off x="5761852" y="1898306"/>
            <a:ext cx="3860800" cy="47729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19B6D7-8B6B-24DE-519B-46453D64AD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3" t="30054" r="44035" b="43828"/>
          <a:stretch>
            <a:fillRect/>
          </a:stretch>
        </p:blipFill>
        <p:spPr>
          <a:xfrm>
            <a:off x="571713" y="2322689"/>
            <a:ext cx="4139773" cy="3924178"/>
          </a:xfrm>
          <a:prstGeom prst="rect">
            <a:avLst/>
          </a:prstGeom>
        </p:spPr>
      </p:pic>
      <p:sp>
        <p:nvSpPr>
          <p:cNvPr id="15" name="文本框 12">
            <a:extLst>
              <a:ext uri="{FF2B5EF4-FFF2-40B4-BE49-F238E27FC236}">
                <a16:creationId xmlns:a16="http://schemas.microsoft.com/office/drawing/2014/main" id="{BD9E596A-1ADF-85CC-8794-78F5F7DEA43E}"/>
              </a:ext>
            </a:extLst>
          </p:cNvPr>
          <p:cNvSpPr txBox="1"/>
          <p:nvPr/>
        </p:nvSpPr>
        <p:spPr>
          <a:xfrm>
            <a:off x="216257" y="634037"/>
            <a:ext cx="4157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 V33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D4xR2x2t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1.2083,  HRC48-50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semi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DB4998BF-6843-ED16-FBB5-D3402C88B13D}"/>
              </a:ext>
            </a:extLst>
          </p:cNvPr>
          <p:cNvSpPr txBox="1"/>
          <p:nvPr/>
        </p:nvSpPr>
        <p:spPr>
          <a:xfrm>
            <a:off x="4699361" y="634037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113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0,11mm/t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Ap:    0,03mm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Ae:    0,1mm</a:t>
            </a: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id="{4BE764B5-C913-53EA-BD16-31B1E9537DA3}"/>
              </a:ext>
            </a:extLst>
          </p:cNvPr>
          <p:cNvSpPr txBox="1"/>
          <p:nvPr/>
        </p:nvSpPr>
        <p:spPr>
          <a:xfrm>
            <a:off x="1056640" y="2354377"/>
            <a:ext cx="2936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After 25 </a:t>
            </a:r>
            <a:r>
              <a:rPr lang="de-DE" altLang="zh-CN" sz="1600" b="1" dirty="0" err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hours</a:t>
            </a:r>
            <a:r>
              <a:rPr lang="de-DE" altLang="zh-CN" sz="16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18 </a:t>
            </a:r>
            <a:r>
              <a:rPr lang="de-DE" altLang="zh-CN" sz="1600" b="1" dirty="0" err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minutes</a:t>
            </a:r>
            <a:endParaRPr lang="en-US" altLang="zh-CN" sz="1600" b="1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42248549-B2A4-0EAB-1FE4-F48B9C72C5F4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HGXB2 -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739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CDEECFC-AC92-D499-248E-9184D8AF3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10" y="783159"/>
            <a:ext cx="3719368" cy="563242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A2CD6EF-98A2-7C14-8ABC-CCDB2FDC7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995" y="783159"/>
            <a:ext cx="6887266" cy="5566282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469D7B39-3CCC-D0D7-5592-7079907DB3B0}"/>
              </a:ext>
            </a:extLst>
          </p:cNvPr>
          <p:cNvSpPr/>
          <p:nvPr/>
        </p:nvSpPr>
        <p:spPr>
          <a:xfrm>
            <a:off x="9585970" y="761998"/>
            <a:ext cx="1680005" cy="5741209"/>
          </a:xfrm>
          <a:prstGeom prst="rect">
            <a:avLst/>
          </a:prstGeom>
          <a:noFill/>
          <a:ln w="41275">
            <a:solidFill>
              <a:srgbClr val="0065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5EDE119-FE50-2760-32DD-46F28AE7B499}"/>
              </a:ext>
            </a:extLst>
          </p:cNvPr>
          <p:cNvSpPr txBox="1"/>
          <p:nvPr/>
        </p:nvSpPr>
        <p:spPr>
          <a:xfrm>
            <a:off x="446776" y="123048"/>
            <a:ext cx="7634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 (ATX coating - Nano Multiple layer structure)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255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7E8C54D-FEE8-5F3E-7AC5-0E78B70F9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12" t="56255" r="29483" b="27702"/>
          <a:stretch>
            <a:fillRect/>
          </a:stretch>
        </p:blipFill>
        <p:spPr bwMode="auto">
          <a:xfrm>
            <a:off x="5596199" y="1016163"/>
            <a:ext cx="1670048" cy="2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4CDDEFFF-7E0F-A3F8-1D75-F749CBD2F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8" t="56255" r="56507" b="27585"/>
          <a:stretch>
            <a:fillRect/>
          </a:stretch>
        </p:blipFill>
        <p:spPr bwMode="auto">
          <a:xfrm>
            <a:off x="5596199" y="3910615"/>
            <a:ext cx="1706880" cy="253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48381E3-3F8C-79FE-AFC3-30A3E549A2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298" t="12296" r="11198" b="63220"/>
          <a:stretch>
            <a:fillRect/>
          </a:stretch>
        </p:blipFill>
        <p:spPr>
          <a:xfrm>
            <a:off x="3031935" y="1002033"/>
            <a:ext cx="1329113" cy="19962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20375E8-5864-47E7-E501-554CA18B76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912" t="58819" r="2982" b="10521"/>
          <a:stretch>
            <a:fillRect/>
          </a:stretch>
        </p:blipFill>
        <p:spPr>
          <a:xfrm>
            <a:off x="8451797" y="4069833"/>
            <a:ext cx="2889125" cy="22959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5C405E3-CA40-C747-EE73-A95FB1C93F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35" t="59529" r="77686" b="5429"/>
          <a:stretch>
            <a:fillRect/>
          </a:stretch>
        </p:blipFill>
        <p:spPr>
          <a:xfrm>
            <a:off x="8456879" y="1037640"/>
            <a:ext cx="2856253" cy="24607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14D5C3E-E7B7-1AC4-B48D-69AEE0D852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83" t="11239" r="56756" b="63198"/>
          <a:stretch>
            <a:fillRect/>
          </a:stretch>
        </p:blipFill>
        <p:spPr>
          <a:xfrm>
            <a:off x="3106738" y="4253775"/>
            <a:ext cx="1340743" cy="1830168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1CB19B44-37FE-7452-FC68-5635049D79FB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HSX/HGX coating- Nano Coating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211B8E8C-9C51-8203-E8D8-5E8588AA1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4" y="1951498"/>
            <a:ext cx="2399205" cy="9393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1E7671-3032-69E3-505D-32EB99C51082}"/>
              </a:ext>
            </a:extLst>
          </p:cNvPr>
          <p:cNvSpPr txBox="1"/>
          <p:nvPr/>
        </p:nvSpPr>
        <p:spPr>
          <a:xfrm>
            <a:off x="358346" y="4942706"/>
            <a:ext cx="1885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/>
              <a:t>Competitor</a:t>
            </a:r>
            <a:endParaRPr lang="de-DE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AAE326-1C5F-4641-8C5F-56CD95BF5E16}"/>
              </a:ext>
            </a:extLst>
          </p:cNvPr>
          <p:cNvSpPr txBox="1"/>
          <p:nvPr/>
        </p:nvSpPr>
        <p:spPr>
          <a:xfrm>
            <a:off x="2353739" y="3232380"/>
            <a:ext cx="3001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Nano Multiple </a:t>
            </a:r>
            <a:r>
              <a:rPr lang="de-DE" dirty="0" err="1"/>
              <a:t>layer</a:t>
            </a:r>
            <a:r>
              <a:rPr lang="de-DE" dirty="0"/>
              <a:t> </a:t>
            </a:r>
            <a:r>
              <a:rPr lang="de-DE" dirty="0" err="1"/>
              <a:t>coating</a:t>
            </a:r>
            <a:endParaRPr lang="de-DE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509CC79-8A97-618E-B12E-27D7DF224335}"/>
              </a:ext>
            </a:extLst>
          </p:cNvPr>
          <p:cNvSpPr/>
          <p:nvPr/>
        </p:nvSpPr>
        <p:spPr>
          <a:xfrm>
            <a:off x="4732638" y="1951498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E2A0250D-0A5C-92B1-4C94-9BDD58562746}"/>
              </a:ext>
            </a:extLst>
          </p:cNvPr>
          <p:cNvSpPr/>
          <p:nvPr/>
        </p:nvSpPr>
        <p:spPr>
          <a:xfrm>
            <a:off x="4688208" y="4984193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67DB3F77-29D7-C6F3-A66E-D36C9679A568}"/>
              </a:ext>
            </a:extLst>
          </p:cNvPr>
          <p:cNvSpPr/>
          <p:nvPr/>
        </p:nvSpPr>
        <p:spPr>
          <a:xfrm>
            <a:off x="7543805" y="4942706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A4B7AED-FC41-F5FE-5366-2CB5D307F81E}"/>
              </a:ext>
            </a:extLst>
          </p:cNvPr>
          <p:cNvSpPr/>
          <p:nvPr/>
        </p:nvSpPr>
        <p:spPr>
          <a:xfrm>
            <a:off x="7453441" y="2011609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33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517FE13-E5C0-0DD3-A649-23057CF7D0B7}"/>
              </a:ext>
            </a:extLst>
          </p:cNvPr>
          <p:cNvGrpSpPr/>
          <p:nvPr/>
        </p:nvGrpSpPr>
        <p:grpSpPr>
          <a:xfrm>
            <a:off x="5136061" y="1184484"/>
            <a:ext cx="5795851" cy="4925863"/>
            <a:chOff x="228394" y="1377870"/>
            <a:chExt cx="5795851" cy="4925863"/>
          </a:xfrm>
        </p:grpSpPr>
        <p:graphicFrame>
          <p:nvGraphicFramePr>
            <p:cNvPr id="50181" name="Object 2" descr="image37"/>
            <p:cNvGraphicFramePr>
              <a:graphicFrameLocks noChangeAspect="1"/>
            </p:cNvGraphicFramePr>
            <p:nvPr/>
          </p:nvGraphicFramePr>
          <p:xfrm>
            <a:off x="228394" y="1615672"/>
            <a:ext cx="5795851" cy="45364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ｲﾒｰｼﾞ" r:id="rId3" imgW="4476750" imgH="3638550" progId="">
                    <p:embed/>
                  </p:oleObj>
                </mc:Choice>
                <mc:Fallback>
                  <p:oleObj name="Photo Editor ｲﾒｰｼﾞ" r:id="rId3" imgW="4476750" imgH="3638550" progId="">
                    <p:embed/>
                    <p:pic>
                      <p:nvPicPr>
                        <p:cNvPr id="50181" name="Object 2" descr="image37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28394" y="1615672"/>
                          <a:ext cx="5795851" cy="453649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2" name="Object 6" descr="image38"/>
            <p:cNvGraphicFramePr>
              <a:graphicFrameLocks noChangeAspect="1"/>
            </p:cNvGraphicFramePr>
            <p:nvPr/>
          </p:nvGraphicFramePr>
          <p:xfrm>
            <a:off x="572033" y="1377870"/>
            <a:ext cx="1886420" cy="20696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ｲﾒｰｼﾞ" r:id="rId5" imgW="1095375" imgH="1247775" progId="">
                    <p:embed/>
                  </p:oleObj>
                </mc:Choice>
                <mc:Fallback>
                  <p:oleObj name="Photo Editor ｲﾒｰｼﾞ" r:id="rId5" imgW="1095375" imgH="1247775" progId="">
                    <p:embed/>
                    <p:pic>
                      <p:nvPicPr>
                        <p:cNvPr id="50182" name="Object 6" descr="image38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72033" y="1377870"/>
                          <a:ext cx="1886420" cy="206964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05" name="Line 7"/>
            <p:cNvSpPr>
              <a:spLocks noChangeShapeType="1"/>
            </p:cNvSpPr>
            <p:nvPr/>
          </p:nvSpPr>
          <p:spPr bwMode="auto">
            <a:xfrm>
              <a:off x="2478582" y="1733264"/>
              <a:ext cx="1695189" cy="47429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6" name="Line 8"/>
            <p:cNvSpPr>
              <a:spLocks noChangeShapeType="1"/>
            </p:cNvSpPr>
            <p:nvPr/>
          </p:nvSpPr>
          <p:spPr bwMode="auto">
            <a:xfrm flipV="1">
              <a:off x="2459891" y="2757634"/>
              <a:ext cx="1693752" cy="689882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7" name="Rectangle 18"/>
            <p:cNvSpPr>
              <a:spLocks noChangeArrowheads="1"/>
            </p:cNvSpPr>
            <p:nvPr/>
          </p:nvSpPr>
          <p:spPr bwMode="auto">
            <a:xfrm>
              <a:off x="455569" y="5795468"/>
              <a:ext cx="2773554" cy="50826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</a:ln>
          </p:spPr>
          <p:txBody>
            <a:bodyPr anchor="ctr">
              <a:spAutoFit/>
            </a:bodyPr>
            <a:lstStyle/>
            <a:p>
              <a:endParaRPr kumimoji="1" lang="ja-JP" altLang="en-US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7A4D1BEA-CDD9-F0A7-DD5F-A2B4C91E6B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308" t="50132" r="26891" b="9984"/>
          <a:stretch>
            <a:fillRect/>
          </a:stretch>
        </p:blipFill>
        <p:spPr>
          <a:xfrm>
            <a:off x="495925" y="3690535"/>
            <a:ext cx="3311106" cy="226824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4C2D124-36C8-CE1F-E8B7-066EF057005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710" t="3552" r="6585" b="54004"/>
          <a:stretch>
            <a:fillRect/>
          </a:stretch>
        </p:blipFill>
        <p:spPr>
          <a:xfrm>
            <a:off x="515190" y="736576"/>
            <a:ext cx="3291841" cy="291084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124B205A-30E4-0AF5-F48B-9CAECB97C1BA}"/>
              </a:ext>
            </a:extLst>
          </p:cNvPr>
          <p:cNvSpPr/>
          <p:nvPr/>
        </p:nvSpPr>
        <p:spPr>
          <a:xfrm>
            <a:off x="600331" y="2969956"/>
            <a:ext cx="2825775" cy="5381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zh-CN" sz="2000" b="1" dirty="0">
                <a:solidFill>
                  <a:schemeClr val="tx1"/>
                </a:solidFill>
              </a:rPr>
              <a:t>Single Layer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2D23212-FCF8-BB13-7DBA-DB754078A6B2}"/>
              </a:ext>
            </a:extLst>
          </p:cNvPr>
          <p:cNvSpPr/>
          <p:nvPr/>
        </p:nvSpPr>
        <p:spPr>
          <a:xfrm>
            <a:off x="667771" y="5420615"/>
            <a:ext cx="2825775" cy="5381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zh-CN" sz="2000" b="1" dirty="0">
                <a:solidFill>
                  <a:schemeClr val="tx1"/>
                </a:solidFill>
              </a:rPr>
              <a:t>Multi-Layer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5CAFB08-8ACA-B531-8E0E-7B66B8E48489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HSX/HGX coating- Multiple layer Coating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0B1C123-C5EC-F58B-7E3B-C4581D9F8FD4}"/>
              </a:ext>
            </a:extLst>
          </p:cNvPr>
          <p:cNvGrpSpPr/>
          <p:nvPr/>
        </p:nvGrpSpPr>
        <p:grpSpPr>
          <a:xfrm>
            <a:off x="329248" y="994981"/>
            <a:ext cx="3635019" cy="3080153"/>
            <a:chOff x="-453814" y="174749"/>
            <a:chExt cx="7966599" cy="6850383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F848DB52-1B35-D452-620E-A2F887CC1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59669" y="174749"/>
              <a:ext cx="4453116" cy="3556038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15006740-1F7A-1B34-0767-BA50A5AF6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8935"/>
            <a:stretch>
              <a:fillRect/>
            </a:stretch>
          </p:blipFill>
          <p:spPr>
            <a:xfrm>
              <a:off x="3054907" y="3322540"/>
              <a:ext cx="4453116" cy="1460281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B8338838-0572-E4E9-794F-323B38EA4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8935"/>
            <a:stretch>
              <a:fillRect/>
            </a:stretch>
          </p:blipFill>
          <p:spPr>
            <a:xfrm>
              <a:off x="3054907" y="4342717"/>
              <a:ext cx="4453116" cy="1460281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452DFD7B-7CB2-86CB-2559-537F60B9B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5224"/>
            <a:stretch>
              <a:fillRect/>
            </a:stretch>
          </p:blipFill>
          <p:spPr>
            <a:xfrm>
              <a:off x="2157339" y="188005"/>
              <a:ext cx="1993933" cy="3556038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3C2AF4F8-21A6-708F-E334-9CC897AE1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5224"/>
            <a:stretch>
              <a:fillRect/>
            </a:stretch>
          </p:blipFill>
          <p:spPr>
            <a:xfrm>
              <a:off x="922899" y="201261"/>
              <a:ext cx="1993933" cy="3556038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7976982B-B506-42A2-AB1B-42C488C5E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8935"/>
            <a:stretch>
              <a:fillRect/>
            </a:stretch>
          </p:blipFill>
          <p:spPr>
            <a:xfrm>
              <a:off x="3054907" y="5564851"/>
              <a:ext cx="4453116" cy="1460281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E35CE936-6D13-5FAC-C66B-18F8D5164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5224"/>
            <a:stretch>
              <a:fillRect/>
            </a:stretch>
          </p:blipFill>
          <p:spPr>
            <a:xfrm>
              <a:off x="-453814" y="201261"/>
              <a:ext cx="1993933" cy="3556038"/>
            </a:xfrm>
            <a:prstGeom prst="rect">
              <a:avLst/>
            </a:prstGeom>
          </p:spPr>
        </p:pic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DEC2B7A8-30C7-2829-88A2-32AD0CB1C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3912" r="55224" b="7090"/>
            <a:stretch>
              <a:fillRect/>
            </a:stretch>
          </p:blipFill>
          <p:spPr>
            <a:xfrm>
              <a:off x="-448660" y="3456257"/>
              <a:ext cx="4453116" cy="3557664"/>
            </a:xfrm>
            <a:prstGeom prst="rect">
              <a:avLst/>
            </a:prstGeom>
          </p:spPr>
        </p:pic>
      </p:grpSp>
      <p:pic>
        <p:nvPicPr>
          <p:cNvPr id="37" name="Picture 5">
            <a:extLst>
              <a:ext uri="{FF2B5EF4-FFF2-40B4-BE49-F238E27FC236}">
                <a16:creationId xmlns:a16="http://schemas.microsoft.com/office/drawing/2014/main" id="{5FEBD77A-09BB-C129-907B-DFAEF2A2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0833" t="54059" r="65625" b="6667"/>
          <a:stretch>
            <a:fillRect/>
          </a:stretch>
        </p:blipFill>
        <p:spPr bwMode="auto">
          <a:xfrm>
            <a:off x="598722" y="4604443"/>
            <a:ext cx="1627187" cy="13462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91F71832-553D-E23D-DAA5-8B6BBA3B848F}"/>
              </a:ext>
            </a:extLst>
          </p:cNvPr>
          <p:cNvGrpSpPr/>
          <p:nvPr/>
        </p:nvGrpSpPr>
        <p:grpSpPr>
          <a:xfrm>
            <a:off x="5133513" y="1621465"/>
            <a:ext cx="6726887" cy="4250748"/>
            <a:chOff x="4934381" y="941012"/>
            <a:chExt cx="5076750" cy="3208020"/>
          </a:xfrm>
        </p:grpSpPr>
        <p:pic>
          <p:nvPicPr>
            <p:cNvPr id="35" name="Picture 32" descr="NO1-1">
              <a:extLst>
                <a:ext uri="{FF2B5EF4-FFF2-40B4-BE49-F238E27FC236}">
                  <a16:creationId xmlns:a16="http://schemas.microsoft.com/office/drawing/2014/main" id="{E73447C1-7960-499A-3B0F-B6282D4EDC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8" r="25460" b="17637"/>
            <a:stretch>
              <a:fillRect/>
            </a:stretch>
          </p:blipFill>
          <p:spPr bwMode="auto">
            <a:xfrm>
              <a:off x="7641070" y="941012"/>
              <a:ext cx="2363108" cy="172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3" descr="HO2-1">
              <a:extLst>
                <a:ext uri="{FF2B5EF4-FFF2-40B4-BE49-F238E27FC236}">
                  <a16:creationId xmlns:a16="http://schemas.microsoft.com/office/drawing/2014/main" id="{042FD3D4-4050-085C-AF5D-FEAE26327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11" r="26527" b="17382"/>
            <a:stretch>
              <a:fillRect/>
            </a:stretch>
          </p:blipFill>
          <p:spPr bwMode="auto">
            <a:xfrm>
              <a:off x="4934381" y="941012"/>
              <a:ext cx="2363108" cy="1720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BBBE6249-4455-0149-9B21-01EFC5528BF4}"/>
                </a:ext>
              </a:extLst>
            </p:cNvPr>
            <p:cNvGrpSpPr/>
            <p:nvPr/>
          </p:nvGrpSpPr>
          <p:grpSpPr>
            <a:xfrm flipH="1">
              <a:off x="4934381" y="2661649"/>
              <a:ext cx="2379045" cy="1487383"/>
              <a:chOff x="6528707" y="3671357"/>
              <a:chExt cx="2947988" cy="1843087"/>
            </a:xfrm>
          </p:grpSpPr>
          <p:pic>
            <p:nvPicPr>
              <p:cNvPr id="40" name="Picture 19">
                <a:extLst>
                  <a:ext uri="{FF2B5EF4-FFF2-40B4-BE49-F238E27FC236}">
                    <a16:creationId xmlns:a16="http://schemas.microsoft.com/office/drawing/2014/main" id="{37AFC842-BA59-760F-4AA1-A479CA2B97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528707" y="3671357"/>
                <a:ext cx="2947988" cy="1843087"/>
              </a:xfrm>
              <a:prstGeom prst="rect">
                <a:avLst/>
              </a:prstGeom>
              <a:noFill/>
              <a:ln w="1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" name="Mond 2">
                <a:extLst>
                  <a:ext uri="{FF2B5EF4-FFF2-40B4-BE49-F238E27FC236}">
                    <a16:creationId xmlns:a16="http://schemas.microsoft.com/office/drawing/2014/main" id="{E126FA63-FD5E-FC74-4778-7746189EDFE6}"/>
                  </a:ext>
                </a:extLst>
              </p:cNvPr>
              <p:cNvSpPr/>
              <p:nvPr/>
            </p:nvSpPr>
            <p:spPr>
              <a:xfrm rot="3007249">
                <a:off x="6906403" y="3780512"/>
                <a:ext cx="167640" cy="335280"/>
              </a:xfrm>
              <a:prstGeom prst="moon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1EB9214-D8E0-9462-7BD3-42F19D9FA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7641071" y="2661649"/>
              <a:ext cx="2370060" cy="1487383"/>
            </a:xfrm>
            <a:prstGeom prst="rect">
              <a:avLst/>
            </a:prstGeom>
          </p:spPr>
        </p:pic>
      </p:grpSp>
      <p:sp>
        <p:nvSpPr>
          <p:cNvPr id="7" name="TextBox 8">
            <a:extLst>
              <a:ext uri="{FF2B5EF4-FFF2-40B4-BE49-F238E27FC236}">
                <a16:creationId xmlns:a16="http://schemas.microsoft.com/office/drawing/2014/main" id="{998B578C-9F8E-407B-AF7C-7E6D230F3E97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Edge Treatment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CDB91FB-EB61-231F-428A-6FE1316AE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4783" y="4604443"/>
            <a:ext cx="1627773" cy="135342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1D0E2DC-EF8D-9874-5B5C-998BE6045FD7}"/>
              </a:ext>
            </a:extLst>
          </p:cNvPr>
          <p:cNvSpPr txBox="1"/>
          <p:nvPr/>
        </p:nvSpPr>
        <p:spPr>
          <a:xfrm>
            <a:off x="9170726" y="959705"/>
            <a:ext cx="213314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altLang="zh-CN" b="1" dirty="0"/>
              <a:t>Cutting </a:t>
            </a:r>
            <a:r>
              <a:rPr lang="de-DE" altLang="zh-CN" b="1" dirty="0" err="1"/>
              <a:t>edge</a:t>
            </a:r>
            <a:r>
              <a:rPr lang="de-DE" altLang="zh-CN" b="1" dirty="0"/>
              <a:t> </a:t>
            </a:r>
            <a:r>
              <a:rPr lang="de-DE" altLang="zh-CN" b="1" dirty="0" err="1"/>
              <a:t>without</a:t>
            </a:r>
            <a:r>
              <a:rPr lang="de-DE" altLang="zh-CN" sz="1800" b="1" dirty="0">
                <a:solidFill>
                  <a:schemeClr val="tx1"/>
                </a:solidFill>
              </a:rPr>
              <a:t> </a:t>
            </a:r>
            <a:r>
              <a:rPr lang="de-DE" altLang="zh-CN" sz="1800" b="1" dirty="0" err="1">
                <a:solidFill>
                  <a:schemeClr val="tx1"/>
                </a:solidFill>
              </a:rPr>
              <a:t>treatment</a:t>
            </a:r>
            <a:endParaRPr lang="de-DE" sz="18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68BBC8-E76C-18E8-4831-F603B73F2115}"/>
              </a:ext>
            </a:extLst>
          </p:cNvPr>
          <p:cNvSpPr txBox="1"/>
          <p:nvPr/>
        </p:nvSpPr>
        <p:spPr>
          <a:xfrm>
            <a:off x="5731683" y="6063784"/>
            <a:ext cx="225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Tougher cutting edges</a:t>
            </a:r>
            <a:endParaRPr lang="de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650B0-9263-21B6-58C6-E8F122180705}"/>
              </a:ext>
            </a:extLst>
          </p:cNvPr>
          <p:cNvSpPr txBox="1"/>
          <p:nvPr/>
        </p:nvSpPr>
        <p:spPr>
          <a:xfrm>
            <a:off x="9170726" y="6094314"/>
            <a:ext cx="2229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Sharper cutting edges</a:t>
            </a:r>
            <a:endParaRPr lang="de-D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0154CB-77F7-2E62-CE48-86A5EC89170F}"/>
              </a:ext>
            </a:extLst>
          </p:cNvPr>
          <p:cNvSpPr txBox="1"/>
          <p:nvPr/>
        </p:nvSpPr>
        <p:spPr>
          <a:xfrm rot="20226357">
            <a:off x="5983232" y="4144184"/>
            <a:ext cx="115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Relief face</a:t>
            </a:r>
            <a:endParaRPr lang="de-D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C7BC94-E996-6186-9987-AC1907D5185F}"/>
              </a:ext>
            </a:extLst>
          </p:cNvPr>
          <p:cNvSpPr txBox="1"/>
          <p:nvPr/>
        </p:nvSpPr>
        <p:spPr>
          <a:xfrm rot="4748960">
            <a:off x="7598987" y="4504234"/>
            <a:ext cx="1075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Rake face</a:t>
            </a:r>
            <a:endParaRPr lang="de-DE" dirty="0"/>
          </a:p>
        </p:txBody>
      </p:sp>
      <p:sp>
        <p:nvSpPr>
          <p:cNvPr id="14" name="Textfeld 12">
            <a:extLst>
              <a:ext uri="{FF2B5EF4-FFF2-40B4-BE49-F238E27FC236}">
                <a16:creationId xmlns:a16="http://schemas.microsoft.com/office/drawing/2014/main" id="{B584C45E-ADCE-CFCD-2BAC-4F7ADE170895}"/>
              </a:ext>
            </a:extLst>
          </p:cNvPr>
          <p:cNvSpPr txBox="1"/>
          <p:nvPr/>
        </p:nvSpPr>
        <p:spPr>
          <a:xfrm>
            <a:off x="5720883" y="942154"/>
            <a:ext cx="213314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altLang="zh-CN" b="1" dirty="0"/>
              <a:t>Cutting </a:t>
            </a:r>
            <a:r>
              <a:rPr lang="de-DE" altLang="zh-CN" b="1" dirty="0" err="1"/>
              <a:t>edge</a:t>
            </a:r>
            <a:r>
              <a:rPr lang="de-DE" altLang="zh-CN" b="1" dirty="0"/>
              <a:t> </a:t>
            </a:r>
          </a:p>
          <a:p>
            <a:pPr algn="ctr"/>
            <a:r>
              <a:rPr lang="de-DE" altLang="zh-CN" b="1" dirty="0" err="1"/>
              <a:t>with</a:t>
            </a:r>
            <a:r>
              <a:rPr lang="de-DE" altLang="zh-CN" sz="1800" b="1" dirty="0">
                <a:solidFill>
                  <a:schemeClr val="tx1"/>
                </a:solidFill>
              </a:rPr>
              <a:t> </a:t>
            </a:r>
            <a:r>
              <a:rPr lang="de-DE" altLang="zh-CN" sz="1800" b="1" dirty="0" err="1">
                <a:solidFill>
                  <a:schemeClr val="tx1"/>
                </a:solidFill>
              </a:rPr>
              <a:t>treatment</a:t>
            </a:r>
            <a:endParaRPr lang="de-DE" sz="1800" b="1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5E64DCC-9481-5848-F681-70551EE1EB77}"/>
              </a:ext>
            </a:extLst>
          </p:cNvPr>
          <p:cNvCxnSpPr>
            <a:stCxn id="40" idx="3"/>
          </p:cNvCxnSpPr>
          <p:nvPr/>
        </p:nvCxnSpPr>
        <p:spPr>
          <a:xfrm flipH="1" flipV="1">
            <a:off x="3101546" y="4688900"/>
            <a:ext cx="2031967" cy="197894"/>
          </a:xfrm>
          <a:prstGeom prst="straightConnector1">
            <a:avLst/>
          </a:prstGeom>
          <a:ln w="285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9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678E65A-287F-FDF9-AA7C-C5897B3E4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53" y="659252"/>
            <a:ext cx="10961204" cy="5918217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75209030-777B-3848-8435-56F28DF9BE21}"/>
              </a:ext>
            </a:extLst>
          </p:cNvPr>
          <p:cNvSpPr txBox="1"/>
          <p:nvPr/>
        </p:nvSpPr>
        <p:spPr>
          <a:xfrm>
            <a:off x="115745" y="180241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 Overview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439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">
            <a:extLst>
              <a:ext uri="{FF2B5EF4-FFF2-40B4-BE49-F238E27FC236}">
                <a16:creationId xmlns:a16="http://schemas.microsoft.com/office/drawing/2014/main" id="{25353093-A46A-FC5C-1643-1F8F61F4B774}"/>
              </a:ext>
            </a:extLst>
          </p:cNvPr>
          <p:cNvSpPr txBox="1"/>
          <p:nvPr/>
        </p:nvSpPr>
        <p:spPr>
          <a:xfrm>
            <a:off x="203136" y="67627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 spindle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R4x2t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1.2312   33HRC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flat face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36916FD5-2412-6884-C77F-780A64DEB40A}"/>
              </a:ext>
            </a:extLst>
          </p:cNvPr>
          <p:cNvSpPr txBox="1"/>
          <p:nvPr/>
        </p:nvSpPr>
        <p:spPr>
          <a:xfrm>
            <a:off x="4360598" y="676275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0,187mm/t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0,08mm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0,2mm</a:t>
            </a:r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628BA38B-B395-6EDA-5D38-3207AE025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131" y="676275"/>
            <a:ext cx="2422784" cy="1569660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A7DCEF56-2003-8827-7021-DE281EDC4A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1464" y="3184634"/>
            <a:ext cx="9078063" cy="335706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6C30601-5210-D308-2447-5FFC452B904A}"/>
              </a:ext>
            </a:extLst>
          </p:cNvPr>
          <p:cNvSpPr txBox="1"/>
          <p:nvPr/>
        </p:nvSpPr>
        <p:spPr>
          <a:xfrm>
            <a:off x="834051" y="3786567"/>
            <a:ext cx="9885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After </a:t>
            </a:r>
          </a:p>
          <a:p>
            <a:pPr algn="ctr"/>
            <a:r>
              <a:rPr lang="de-DE" b="1" dirty="0"/>
              <a:t>6 </a:t>
            </a:r>
            <a:r>
              <a:rPr lang="de-DE" b="1" dirty="0" err="1"/>
              <a:t>hours</a:t>
            </a:r>
            <a:endParaRPr lang="de-DE" b="1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10EE502-65DD-4EB8-9C73-9A38036555C0}"/>
              </a:ext>
            </a:extLst>
          </p:cNvPr>
          <p:cNvSpPr txBox="1"/>
          <p:nvPr/>
        </p:nvSpPr>
        <p:spPr>
          <a:xfrm>
            <a:off x="834051" y="5535394"/>
            <a:ext cx="9885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After </a:t>
            </a:r>
          </a:p>
          <a:p>
            <a:pPr algn="ctr"/>
            <a:r>
              <a:rPr lang="de-DE" b="1" dirty="0"/>
              <a:t>9 </a:t>
            </a:r>
            <a:r>
              <a:rPr lang="de-DE" b="1" dirty="0" err="1"/>
              <a:t>hours</a:t>
            </a:r>
            <a:endParaRPr lang="de-DE" b="1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812F313-6CE9-C520-A5D6-14DB93C8C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973" y="2331323"/>
            <a:ext cx="1299098" cy="58435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6171A67-2819-0749-EB2E-7E184AFF10D9}"/>
              </a:ext>
            </a:extLst>
          </p:cNvPr>
          <p:cNvSpPr txBox="1"/>
          <p:nvPr/>
        </p:nvSpPr>
        <p:spPr>
          <a:xfrm>
            <a:off x="7403673" y="2606827"/>
            <a:ext cx="2377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company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7A362CE-F9AF-7709-85E0-3A318DDFFD72}"/>
              </a:ext>
            </a:extLst>
          </p:cNvPr>
          <p:cNvSpPr txBox="1"/>
          <p:nvPr/>
        </p:nvSpPr>
        <p:spPr>
          <a:xfrm>
            <a:off x="3671351" y="2851781"/>
            <a:ext cx="18768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HGXB20800875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F801CBD9-B72C-7B2A-C859-3F96261E4B0B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HGXB2- 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Internal Test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AC404E-5E45-C604-337C-E83516179D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14" y="3429000"/>
            <a:ext cx="523396" cy="256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7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231255" y="3268574"/>
            <a:ext cx="5304939" cy="2576500"/>
            <a:chOff x="3170987" y="1772198"/>
            <a:chExt cx="2936624" cy="1426258"/>
          </a:xfrm>
        </p:grpSpPr>
        <p:grpSp>
          <p:nvGrpSpPr>
            <p:cNvPr id="17" name="组合 1"/>
            <p:cNvGrpSpPr/>
            <p:nvPr/>
          </p:nvGrpSpPr>
          <p:grpSpPr>
            <a:xfrm>
              <a:off x="3170987" y="2114590"/>
              <a:ext cx="2936624" cy="1083866"/>
              <a:chOff x="-8" y="5375"/>
              <a:chExt cx="12943" cy="5300"/>
            </a:xfrm>
          </p:grpSpPr>
          <p:pic>
            <p:nvPicPr>
              <p:cNvPr id="18" name="Picture 417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-8" y="5391"/>
                <a:ext cx="6464" cy="528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" name="Picture 419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6485" y="5375"/>
                <a:ext cx="6450" cy="528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2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3425346" y="1855734"/>
              <a:ext cx="1150533" cy="187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altLang="zh-CN" sz="16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HGXB 2080 0874</a:t>
              </a:r>
              <a:endPara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8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4739922" y="1772198"/>
              <a:ext cx="1367689" cy="170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微软雅黑" panose="020B0503020204020204" charset="-122"/>
                  <a:ea typeface="微软雅黑" panose="020B0503020204020204" charset="-122"/>
                </a:rPr>
                <a:t>H Competitor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249623" y="3207019"/>
            <a:ext cx="5878917" cy="3087619"/>
            <a:chOff x="7115643" y="3263793"/>
            <a:chExt cx="4584330" cy="2407699"/>
          </a:xfrm>
        </p:grpSpPr>
        <p:grpSp>
          <p:nvGrpSpPr>
            <p:cNvPr id="42" name="Group 41"/>
            <p:cNvGrpSpPr/>
            <p:nvPr/>
          </p:nvGrpSpPr>
          <p:grpSpPr>
            <a:xfrm>
              <a:off x="7115643" y="3263793"/>
              <a:ext cx="4584330" cy="2029689"/>
              <a:chOff x="7075475" y="3272266"/>
              <a:chExt cx="5225309" cy="2313480"/>
            </a:xfrm>
          </p:grpSpPr>
          <p:pic>
            <p:nvPicPr>
              <p:cNvPr id="16" name="Picture 416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16"/>
              <a:stretch>
                <a:fillRect/>
              </a:stretch>
            </p:blipFill>
            <p:spPr>
              <a:xfrm>
                <a:off x="7075475" y="3882955"/>
                <a:ext cx="2483244" cy="170279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4" name="Picture 4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7"/>
              <a:stretch>
                <a:fillRect/>
              </a:stretch>
            </p:blipFill>
            <p:spPr>
              <a:xfrm>
                <a:off x="9558719" y="3876734"/>
                <a:ext cx="2742065" cy="170279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5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10108071" y="3272266"/>
                <a:ext cx="1184110" cy="300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/>
                  <a:t>H Competitor</a:t>
                </a:r>
              </a:p>
            </p:txBody>
          </p:sp>
          <p:sp>
            <p:nvSpPr>
              <p:cNvPr id="40" name="矩形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7677717" y="3447427"/>
                <a:ext cx="1531928" cy="328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/>
                  <a:t>HGXB2080 0875</a:t>
                </a:r>
                <a:endParaRPr lang="zh-CN" altLang="en-US" b="1" dirty="0"/>
              </a:p>
            </p:txBody>
          </p:sp>
        </p:grpSp>
        <p:sp>
          <p:nvSpPr>
            <p:cNvPr id="41" name="矩形 35"/>
            <p:cNvSpPr/>
            <p:nvPr>
              <p:custDataLst>
                <p:tags r:id="rId3"/>
              </p:custDataLst>
            </p:nvPr>
          </p:nvSpPr>
          <p:spPr>
            <a:xfrm>
              <a:off x="8750742" y="5407491"/>
              <a:ext cx="1362827" cy="2640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After 10h36min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文本框 12">
            <a:extLst>
              <a:ext uri="{FF2B5EF4-FFF2-40B4-BE49-F238E27FC236}">
                <a16:creationId xmlns:a16="http://schemas.microsoft.com/office/drawing/2014/main" id="{BD8713E1-EB94-6680-B035-F13ADDFC4BC2}"/>
              </a:ext>
            </a:extLst>
          </p:cNvPr>
          <p:cNvSpPr txBox="1"/>
          <p:nvPr/>
        </p:nvSpPr>
        <p:spPr>
          <a:xfrm>
            <a:off x="231255" y="958373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QJM AV612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R4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1.2311</a:t>
            </a:r>
            <a:r>
              <a:rPr lang="zh-CN" altLang="de-DE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33HRC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3D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12">
            <a:extLst>
              <a:ext uri="{FF2B5EF4-FFF2-40B4-BE49-F238E27FC236}">
                <a16:creationId xmlns:a16="http://schemas.microsoft.com/office/drawing/2014/main" id="{14B76D82-96C8-74E5-6956-A8ED6E1684E4}"/>
              </a:ext>
            </a:extLst>
          </p:cNvPr>
          <p:cNvSpPr txBox="1"/>
          <p:nvPr/>
        </p:nvSpPr>
        <p:spPr>
          <a:xfrm>
            <a:off x="2940893" y="895970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</a:t>
            </a:r>
            <a:r>
              <a:rPr lang="zh-CN" altLang="de-DE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8000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0,188mm/t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de-DE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3000mm/min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0,05mm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0,2mm</a:t>
            </a:r>
          </a:p>
        </p:txBody>
      </p:sp>
      <p:sp>
        <p:nvSpPr>
          <p:cNvPr id="7" name="矩形 35"/>
          <p:cNvSpPr/>
          <p:nvPr>
            <p:custDataLst>
              <p:tags r:id="rId2"/>
            </p:custDataLst>
          </p:nvPr>
        </p:nvSpPr>
        <p:spPr>
          <a:xfrm>
            <a:off x="2169768" y="5956084"/>
            <a:ext cx="119877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14h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1286E72-3EB3-F85A-41E6-2434BB4B709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653" y="2836667"/>
            <a:ext cx="1304657" cy="585267"/>
          </a:xfrm>
          <a:prstGeom prst="rect">
            <a:avLst/>
          </a:prstGeom>
        </p:spPr>
      </p:pic>
      <p:sp>
        <p:nvSpPr>
          <p:cNvPr id="9" name="文本框 12">
            <a:extLst>
              <a:ext uri="{FF2B5EF4-FFF2-40B4-BE49-F238E27FC236}">
                <a16:creationId xmlns:a16="http://schemas.microsoft.com/office/drawing/2014/main" id="{92CB1AF7-39D4-DD2B-C622-C87E077C1CCD}"/>
              </a:ext>
            </a:extLst>
          </p:cNvPr>
          <p:cNvSpPr txBox="1"/>
          <p:nvPr/>
        </p:nvSpPr>
        <p:spPr>
          <a:xfrm>
            <a:off x="6365263" y="1041066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QJM AV612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R4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1.2311</a:t>
            </a:r>
            <a:r>
              <a:rPr lang="zh-CN" altLang="de-DE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33HRC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3D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1F570B13-F802-8D70-1C1E-5CA3B3125429}"/>
              </a:ext>
            </a:extLst>
          </p:cNvPr>
          <p:cNvSpPr txBox="1"/>
          <p:nvPr/>
        </p:nvSpPr>
        <p:spPr>
          <a:xfrm>
            <a:off x="9074901" y="978663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</a:t>
            </a:r>
            <a:r>
              <a:rPr lang="zh-CN" altLang="de-DE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8500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de-DE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0,08mm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62EB293C-B609-BB6A-2DB9-4CA99E4921F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23709" y="2836667"/>
            <a:ext cx="1304657" cy="585267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6049071-BF2A-15DF-1FBB-6FC227414E40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HGXB2 – Internal Test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5" descr="A close up of a metal rod&#10;&#10;AI-generated content may be incorrect.">
            <a:extLst>
              <a:ext uri="{FF2B5EF4-FFF2-40B4-BE49-F238E27FC236}">
                <a16:creationId xmlns:a16="http://schemas.microsoft.com/office/drawing/2014/main" id="{F8584F94-37DA-EA7D-E55A-078CB25FB14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0">
            <a:off x="4502158" y="4232470"/>
            <a:ext cx="2772923" cy="56658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A1DCE-0071-64B5-C10C-B21AEF773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2">
            <a:extLst>
              <a:ext uri="{FF2B5EF4-FFF2-40B4-BE49-F238E27FC236}">
                <a16:creationId xmlns:a16="http://schemas.microsoft.com/office/drawing/2014/main" id="{6C4B73D8-D8E3-AFAC-680F-24B38E5CEBEC}"/>
              </a:ext>
            </a:extLst>
          </p:cNvPr>
          <p:cNvSpPr txBox="1"/>
          <p:nvPr/>
        </p:nvSpPr>
        <p:spPr>
          <a:xfrm>
            <a:off x="0" y="891426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R6 Ball </a:t>
            </a:r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1.2714</a:t>
            </a:r>
            <a:r>
              <a:rPr lang="zh-CN" altLang="de-DE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46HRC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3D </a:t>
            </a:r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483E394B-9452-CD57-4028-1B5015D99CD2}"/>
              </a:ext>
            </a:extLst>
          </p:cNvPr>
          <p:cNvSpPr txBox="1"/>
          <p:nvPr/>
        </p:nvSpPr>
        <p:spPr>
          <a:xfrm>
            <a:off x="3537540" y="842419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 m/min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N:     6634rpm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0,11mm/t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:   1500mm/min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0,36mm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0,36mm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3D8151E-EF3A-5ABF-4B79-94D47B606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257" y="2581358"/>
            <a:ext cx="1508391" cy="67849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AE65EBC-057A-F1F9-89A0-042729B2B183}"/>
              </a:ext>
            </a:extLst>
          </p:cNvPr>
          <p:cNvSpPr txBox="1"/>
          <p:nvPr/>
        </p:nvSpPr>
        <p:spPr>
          <a:xfrm>
            <a:off x="6688347" y="4860502"/>
            <a:ext cx="51645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Kunden Kommentar</a:t>
            </a:r>
          </a:p>
          <a:p>
            <a:endParaRPr lang="de-DE" b="1" dirty="0"/>
          </a:p>
          <a:p>
            <a:r>
              <a:rPr lang="de-DE" dirty="0"/>
              <a:t>Very </a:t>
            </a:r>
            <a:r>
              <a:rPr lang="de-DE" dirty="0" err="1"/>
              <a:t>shining</a:t>
            </a:r>
            <a:r>
              <a:rPr lang="de-DE" dirty="0"/>
              <a:t> </a:t>
            </a:r>
            <a:r>
              <a:rPr lang="de-DE" dirty="0" err="1"/>
              <a:t>surface</a:t>
            </a:r>
            <a:r>
              <a:rPr lang="de-DE" dirty="0"/>
              <a:t> and </a:t>
            </a:r>
            <a:r>
              <a:rPr lang="de-DE" dirty="0" err="1"/>
              <a:t>even</a:t>
            </a:r>
            <a:r>
              <a:rPr lang="de-DE" dirty="0"/>
              <a:t> after 10 </a:t>
            </a:r>
            <a:r>
              <a:rPr lang="de-DE" dirty="0" err="1"/>
              <a:t>hours</a:t>
            </a:r>
            <a:r>
              <a:rPr lang="de-DE" dirty="0"/>
              <a:t> </a:t>
            </a:r>
            <a:r>
              <a:rPr lang="de-DE" dirty="0" err="1"/>
              <a:t>milling</a:t>
            </a:r>
            <a:r>
              <a:rPr lang="de-DE" dirty="0"/>
              <a:t>, </a:t>
            </a:r>
          </a:p>
          <a:p>
            <a:r>
              <a:rPr lang="de-DE" dirty="0" err="1"/>
              <a:t>There</a:t>
            </a:r>
            <a:r>
              <a:rPr lang="de-DE" dirty="0"/>
              <a:t> was </a:t>
            </a:r>
            <a:r>
              <a:rPr lang="de-DE" dirty="0" err="1"/>
              <a:t>almost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obvious</a:t>
            </a:r>
            <a:r>
              <a:rPr lang="de-DE" dirty="0"/>
              <a:t> </a:t>
            </a:r>
            <a:r>
              <a:rPr lang="de-DE" dirty="0" err="1"/>
              <a:t>wear</a:t>
            </a:r>
            <a:r>
              <a:rPr lang="de-DE" dirty="0"/>
              <a:t>. </a:t>
            </a:r>
          </a:p>
        </p:txBody>
      </p:sp>
      <p:pic>
        <p:nvPicPr>
          <p:cNvPr id="12" name="Grafik 11" descr="Ein Bild, das Auto, Gitter, Silber enthält.&#10;&#10;KI-generierte Inhalte können fehlerhaft sein.">
            <a:extLst>
              <a:ext uri="{FF2B5EF4-FFF2-40B4-BE49-F238E27FC236}">
                <a16:creationId xmlns:a16="http://schemas.microsoft.com/office/drawing/2014/main" id="{860CFFA5-000D-9168-0368-7F7BF0DA3D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347" y="747035"/>
            <a:ext cx="5164577" cy="3874239"/>
          </a:xfrm>
          <a:prstGeom prst="rect">
            <a:avLst/>
          </a:prstGeom>
        </p:spPr>
      </p:pic>
      <p:pic>
        <p:nvPicPr>
          <p:cNvPr id="17" name="Grafik 16" descr="Ein Bild, das draußen, Spiegel, Autospiegel, Auto enthält.&#10;&#10;KI-generierte Inhalte können fehlerhaft sein.">
            <a:extLst>
              <a:ext uri="{FF2B5EF4-FFF2-40B4-BE49-F238E27FC236}">
                <a16:creationId xmlns:a16="http://schemas.microsoft.com/office/drawing/2014/main" id="{E9E76EE2-70D5-752C-0105-9E15F63D0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/>
          <a:stretch/>
        </p:blipFill>
        <p:spPr>
          <a:xfrm rot="5400000">
            <a:off x="2202103" y="3512535"/>
            <a:ext cx="3084635" cy="2695934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A167029-9FB1-58E9-A67B-88D86442AC30}"/>
              </a:ext>
            </a:extLst>
          </p:cNvPr>
          <p:cNvSpPr txBox="1"/>
          <p:nvPr/>
        </p:nvSpPr>
        <p:spPr>
          <a:xfrm>
            <a:off x="2396454" y="2682876"/>
            <a:ext cx="2695934" cy="651905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de-DE" altLang="zh-CN" sz="2000" b="1" dirty="0">
                <a:solidFill>
                  <a:schemeClr val="bg2">
                    <a:lumMod val="10000"/>
                  </a:schemeClr>
                </a:solidFill>
              </a:rPr>
              <a:t>HGXB2120 </a:t>
            </a:r>
          </a:p>
          <a:p>
            <a:pPr algn="ctr"/>
            <a:r>
              <a:rPr kumimoji="1" lang="de-DE" sz="2000" b="1" dirty="0">
                <a:solidFill>
                  <a:schemeClr val="bg2">
                    <a:lumMod val="10000"/>
                  </a:schemeClr>
                </a:solidFill>
              </a:rPr>
              <a:t>575min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487FF112-BCE9-8FE0-2D22-0378865D3B24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HGXB2 -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3" descr="A close up of a metal rod&#10;&#10;AI-generated content may be incorrect.">
            <a:extLst>
              <a:ext uri="{FF2B5EF4-FFF2-40B4-BE49-F238E27FC236}">
                <a16:creationId xmlns:a16="http://schemas.microsoft.com/office/drawing/2014/main" id="{551433DB-FDE5-5E0E-333F-1B456AD9E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903231" y="4555236"/>
            <a:ext cx="3436570" cy="70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5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</Words>
  <Application>Microsoft Office PowerPoint</Application>
  <PresentationFormat>Widescreen</PresentationFormat>
  <Paragraphs>144</Paragraphs>
  <Slides>14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微软雅黑</vt:lpstr>
      <vt:lpstr>等线</vt:lpstr>
      <vt:lpstr>Aptos</vt:lpstr>
      <vt:lpstr>Arial</vt:lpstr>
      <vt:lpstr>Calibri</vt:lpstr>
      <vt:lpstr>Times New Roman</vt:lpstr>
      <vt:lpstr>自定义设计方案</vt:lpstr>
      <vt:lpstr>think-cell Slide</vt:lpstr>
      <vt:lpstr>Photo Editor ｲﾒｰｼﾞ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393</cp:revision>
  <dcterms:created xsi:type="dcterms:W3CDTF">2019-03-29T12:25:00Z</dcterms:created>
  <dcterms:modified xsi:type="dcterms:W3CDTF">2026-07-31T16:11:41Z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