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411" r:id="rId3"/>
    <p:sldId id="413" r:id="rId4"/>
    <p:sldId id="410" r:id="rId5"/>
    <p:sldId id="428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0065B0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6247" autoAdjust="0"/>
  </p:normalViewPr>
  <p:slideViewPr>
    <p:cSldViewPr snapToGrid="0" showGuides="1">
      <p:cViewPr varScale="1">
        <p:scale>
          <a:sx n="82" d="100"/>
          <a:sy n="82" d="100"/>
        </p:scale>
        <p:origin x="998" y="72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040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25146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6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emf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Title 1"/>
          <p:cNvSpPr txBox="1"/>
          <p:nvPr/>
        </p:nvSpPr>
        <p:spPr>
          <a:xfrm>
            <a:off x="8127786" y="3429000"/>
            <a:ext cx="1627165" cy="1938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SGSO Technology</a:t>
            </a: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  <p:pic>
        <p:nvPicPr>
          <p:cNvPr id="5" name="Picture 4" descr="A close-up of a metal object&#10;&#10;AI-generated content may be incorrect.">
            <a:extLst>
              <a:ext uri="{FF2B5EF4-FFF2-40B4-BE49-F238E27FC236}">
                <a16:creationId xmlns:a16="http://schemas.microsoft.com/office/drawing/2014/main" id="{DC693E00-E525-2CD7-EB0D-DCDC3FB6E1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8712" y="3880630"/>
            <a:ext cx="4203503" cy="1095459"/>
          </a:xfrm>
          <a:prstGeom prst="rect">
            <a:avLst/>
          </a:prstGeom>
        </p:spPr>
      </p:pic>
      <p:sp>
        <p:nvSpPr>
          <p:cNvPr id="2" name="文本框 43">
            <a:extLst>
              <a:ext uri="{FF2B5EF4-FFF2-40B4-BE49-F238E27FC236}">
                <a16:creationId xmlns:a16="http://schemas.microsoft.com/office/drawing/2014/main" id="{C7B1A036-326B-DDAA-1935-6CB03C1237C8}"/>
              </a:ext>
            </a:extLst>
          </p:cNvPr>
          <p:cNvSpPr txBox="1"/>
          <p:nvPr/>
        </p:nvSpPr>
        <p:spPr>
          <a:xfrm>
            <a:off x="6539865" y="5006006"/>
            <a:ext cx="55062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HGXPB</a:t>
            </a:r>
          </a:p>
          <a:p>
            <a:pPr algn="ctr">
              <a:defRPr/>
            </a:pP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Tapered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neck 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endmill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rill&#10;&#10;AI-generated content may be incorrect.">
            <a:extLst>
              <a:ext uri="{FF2B5EF4-FFF2-40B4-BE49-F238E27FC236}">
                <a16:creationId xmlns:a16="http://schemas.microsoft.com/office/drawing/2014/main" id="{F6B4DA6E-E57A-E38C-3A60-BA58A36B9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16" y="792479"/>
            <a:ext cx="4245330" cy="5643693"/>
          </a:xfrm>
          <a:prstGeom prst="rect">
            <a:avLst/>
          </a:prstGeom>
        </p:spPr>
      </p:pic>
      <p:sp>
        <p:nvSpPr>
          <p:cNvPr id="4" name="AutoShape 2" descr="New PNG, Vector, PSD, and Clipart With Transparent Background for Free  Download | Pngtree">
            <a:extLst>
              <a:ext uri="{FF2B5EF4-FFF2-40B4-BE49-F238E27FC236}">
                <a16:creationId xmlns:a16="http://schemas.microsoft.com/office/drawing/2014/main" id="{2C7B8FDB-565F-73EC-0297-C5ECF71F56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42000" y="306635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F4228B-1892-4790-0A8B-D84AB11A3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9" y="3083913"/>
            <a:ext cx="2455564" cy="6901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68CCA5-EFA4-9D38-EA55-6619BD17C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895" y="4858876"/>
            <a:ext cx="6852402" cy="12172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290E32-AB59-9BF5-5589-85F722EC2913}"/>
              </a:ext>
            </a:extLst>
          </p:cNvPr>
          <p:cNvSpPr txBox="1"/>
          <p:nvPr/>
        </p:nvSpPr>
        <p:spPr>
          <a:xfrm>
            <a:off x="4754875" y="1021174"/>
            <a:ext cx="17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Dia 0.6mm-6mm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336F15F8-F5C8-C1A6-9F48-F9293E350B8C}"/>
              </a:ext>
            </a:extLst>
          </p:cNvPr>
          <p:cNvSpPr txBox="1"/>
          <p:nvPr/>
        </p:nvSpPr>
        <p:spPr>
          <a:xfrm>
            <a:off x="224355" y="133107"/>
            <a:ext cx="384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HGXPB Features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C3BFB6-A910-C4D6-CFBF-77F7D29058AC}"/>
              </a:ext>
            </a:extLst>
          </p:cNvPr>
          <p:cNvSpPr txBox="1"/>
          <p:nvPr/>
        </p:nvSpPr>
        <p:spPr>
          <a:xfrm>
            <a:off x="5842000" y="3689885"/>
            <a:ext cx="5526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0.4°/0.9° </a:t>
            </a:r>
            <a:r>
              <a:rPr lang="de-DE" b="1" dirty="0" err="1">
                <a:solidFill>
                  <a:srgbClr val="FF0000"/>
                </a:solidFill>
              </a:rPr>
              <a:t>two</a:t>
            </a:r>
            <a:r>
              <a:rPr lang="de-DE" b="1" dirty="0">
                <a:solidFill>
                  <a:srgbClr val="FF0000"/>
                </a:solidFill>
              </a:rPr>
              <a:t> type </a:t>
            </a:r>
            <a:r>
              <a:rPr lang="de-DE" b="1" dirty="0" err="1">
                <a:solidFill>
                  <a:srgbClr val="FF0000"/>
                </a:solidFill>
              </a:rPr>
              <a:t>of</a:t>
            </a:r>
            <a:r>
              <a:rPr lang="de-DE" b="1" dirty="0">
                <a:solidFill>
                  <a:srgbClr val="FF0000"/>
                </a:solidFill>
              </a:rPr>
              <a:t> neck </a:t>
            </a:r>
            <a:r>
              <a:rPr lang="de-DE" b="1" dirty="0" err="1">
                <a:solidFill>
                  <a:srgbClr val="FF0000"/>
                </a:solidFill>
              </a:rPr>
              <a:t>angles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eusure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higher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stability</a:t>
            </a:r>
            <a:endParaRPr lang="de-DE" b="1" dirty="0">
              <a:solidFill>
                <a:srgbClr val="FF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74A296B-A992-7915-5C88-64C6852084C4}"/>
              </a:ext>
            </a:extLst>
          </p:cNvPr>
          <p:cNvGrpSpPr/>
          <p:nvPr/>
        </p:nvGrpSpPr>
        <p:grpSpPr>
          <a:xfrm>
            <a:off x="7079969" y="1387988"/>
            <a:ext cx="5112031" cy="2041011"/>
            <a:chOff x="7079969" y="1387988"/>
            <a:chExt cx="5112031" cy="2041011"/>
          </a:xfrm>
        </p:grpSpPr>
        <p:pic>
          <p:nvPicPr>
            <p:cNvPr id="7" name="Picture 6" descr="A drawing of a pencil&#10;&#10;AI-generated content may be incorrect.">
              <a:extLst>
                <a:ext uri="{FF2B5EF4-FFF2-40B4-BE49-F238E27FC236}">
                  <a16:creationId xmlns:a16="http://schemas.microsoft.com/office/drawing/2014/main" id="{3E0F66CE-030C-2328-39A3-4A9CD5C8D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79969" y="1387988"/>
              <a:ext cx="5112031" cy="2041011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54D7C25-19B9-0C2C-CE82-C5975BD2CD17}"/>
                </a:ext>
              </a:extLst>
            </p:cNvPr>
            <p:cNvSpPr/>
            <p:nvPr/>
          </p:nvSpPr>
          <p:spPr>
            <a:xfrm>
              <a:off x="8323118" y="2350839"/>
              <a:ext cx="135082" cy="3013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446F63-19BA-BDF2-2884-DD0A2B99C420}"/>
              </a:ext>
            </a:extLst>
          </p:cNvPr>
          <p:cNvCxnSpPr>
            <a:stCxn id="10" idx="2"/>
          </p:cNvCxnSpPr>
          <p:nvPr/>
        </p:nvCxnSpPr>
        <p:spPr>
          <a:xfrm>
            <a:off x="5635084" y="1390506"/>
            <a:ext cx="1565816" cy="126167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5F1AB0A-4E8E-7148-01F1-468738AC8835}"/>
              </a:ext>
            </a:extLst>
          </p:cNvPr>
          <p:cNvCxnSpPr>
            <a:cxnSpLocks/>
          </p:cNvCxnSpPr>
          <p:nvPr/>
        </p:nvCxnSpPr>
        <p:spPr>
          <a:xfrm flipV="1">
            <a:off x="7710055" y="3316325"/>
            <a:ext cx="458898" cy="423329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50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diagram of different types of tools&#10;&#10;AI-generated content may be incorrect.">
            <a:extLst>
              <a:ext uri="{FF2B5EF4-FFF2-40B4-BE49-F238E27FC236}">
                <a16:creationId xmlns:a16="http://schemas.microsoft.com/office/drawing/2014/main" id="{DF3EDADD-6904-7D22-1FA4-8DD9ED7AE3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41" t="53306" r="13608" b="1681"/>
          <a:stretch>
            <a:fillRect/>
          </a:stretch>
        </p:blipFill>
        <p:spPr>
          <a:xfrm>
            <a:off x="6341996" y="3631664"/>
            <a:ext cx="4080313" cy="24197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B7DBA6-5377-E047-F79E-45A853B05231}"/>
              </a:ext>
            </a:extLst>
          </p:cNvPr>
          <p:cNvSpPr txBox="1"/>
          <p:nvPr/>
        </p:nvSpPr>
        <p:spPr>
          <a:xfrm>
            <a:off x="6286500" y="6393272"/>
            <a:ext cx="5995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 err="1"/>
              <a:t>From</a:t>
            </a:r>
            <a:r>
              <a:rPr lang="de-DE" sz="1400" dirty="0"/>
              <a:t> https://www.harveyperformance.com/in-the-loupe/tapered-end-mills/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3FA140-6FEB-7475-5D6F-E35AA25B2E98}"/>
              </a:ext>
            </a:extLst>
          </p:cNvPr>
          <p:cNvGrpSpPr/>
          <p:nvPr/>
        </p:nvGrpSpPr>
        <p:grpSpPr>
          <a:xfrm>
            <a:off x="962638" y="1087911"/>
            <a:ext cx="2997076" cy="4116432"/>
            <a:chOff x="265669" y="2005445"/>
            <a:chExt cx="2526835" cy="3470564"/>
          </a:xfrm>
        </p:grpSpPr>
        <p:pic>
          <p:nvPicPr>
            <p:cNvPr id="7" name="Picture 6" descr="A pair of long straight lines&#10;&#10;AI-generated content may be incorrect.">
              <a:extLst>
                <a:ext uri="{FF2B5EF4-FFF2-40B4-BE49-F238E27FC236}">
                  <a16:creationId xmlns:a16="http://schemas.microsoft.com/office/drawing/2014/main" id="{7EB479FF-22DD-37C5-3E0D-0C0DCCA64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5441" y="2732809"/>
              <a:ext cx="2267063" cy="2743200"/>
            </a:xfrm>
            <a:prstGeom prst="rect">
              <a:avLst/>
            </a:prstGeom>
          </p:spPr>
        </p:pic>
        <p:pic>
          <p:nvPicPr>
            <p:cNvPr id="10" name="Picture 9" descr="A diagram of different types of tools&#10;&#10;AI-generated content may be incorrect.">
              <a:extLst>
                <a:ext uri="{FF2B5EF4-FFF2-40B4-BE49-F238E27FC236}">
                  <a16:creationId xmlns:a16="http://schemas.microsoft.com/office/drawing/2014/main" id="{0481878B-1206-57E7-71C4-9154257DB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2711" t="53363" r="20108" b="36235"/>
            <a:stretch>
              <a:fillRect/>
            </a:stretch>
          </p:blipFill>
          <p:spPr>
            <a:xfrm>
              <a:off x="265669" y="2005445"/>
              <a:ext cx="1341196" cy="883227"/>
            </a:xfrm>
            <a:prstGeom prst="rect">
              <a:avLst/>
            </a:prstGeom>
          </p:spPr>
        </p:pic>
        <p:pic>
          <p:nvPicPr>
            <p:cNvPr id="14" name="Picture 13" descr="A diagram of different types of tools&#10;&#10;AI-generated content may be incorrect.">
              <a:extLst>
                <a:ext uri="{FF2B5EF4-FFF2-40B4-BE49-F238E27FC236}">
                  <a16:creationId xmlns:a16="http://schemas.microsoft.com/office/drawing/2014/main" id="{1DD1C20C-7393-EC6A-B1C0-E18E06AE9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2711" t="53363" r="20108" b="38672"/>
            <a:stretch>
              <a:fillRect/>
            </a:stretch>
          </p:blipFill>
          <p:spPr>
            <a:xfrm>
              <a:off x="1414807" y="2191516"/>
              <a:ext cx="1341195" cy="676374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11A8A9F-065C-AC9A-6D38-50F689D7A6D9}"/>
                </a:ext>
              </a:extLst>
            </p:cNvPr>
            <p:cNvCxnSpPr/>
            <p:nvPr/>
          </p:nvCxnSpPr>
          <p:spPr>
            <a:xfrm>
              <a:off x="1883664" y="2867890"/>
              <a:ext cx="414528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8" name="Picture 17" descr="A diagram of different types of tools&#10;&#10;AI-generated content may be incorrect.">
            <a:extLst>
              <a:ext uri="{FF2B5EF4-FFF2-40B4-BE49-F238E27FC236}">
                <a16:creationId xmlns:a16="http://schemas.microsoft.com/office/drawing/2014/main" id="{A73C6A4D-5C06-06D8-4CE2-BB0EDF7A18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71" t="7684" r="10745" b="48375"/>
          <a:stretch>
            <a:fillRect/>
          </a:stretch>
        </p:blipFill>
        <p:spPr>
          <a:xfrm>
            <a:off x="6464928" y="668231"/>
            <a:ext cx="4216576" cy="248512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D6E149-0CA6-B9B1-D9BD-DB843AF6C60A}"/>
              </a:ext>
            </a:extLst>
          </p:cNvPr>
          <p:cNvSpPr txBox="1"/>
          <p:nvPr/>
        </p:nvSpPr>
        <p:spPr>
          <a:xfrm>
            <a:off x="573784" y="5307347"/>
            <a:ext cx="3959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</a:rPr>
              <a:t>Tapered</a:t>
            </a:r>
            <a:r>
              <a:rPr lang="de-DE" b="1" dirty="0">
                <a:solidFill>
                  <a:srgbClr val="FF0000"/>
                </a:solidFill>
              </a:rPr>
              <a:t> neck </a:t>
            </a:r>
            <a:r>
              <a:rPr lang="de-DE" b="1" dirty="0" err="1">
                <a:solidFill>
                  <a:srgbClr val="FF0000"/>
                </a:solidFill>
              </a:rPr>
              <a:t>tools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have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less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deflection</a:t>
            </a:r>
            <a:r>
              <a:rPr lang="de-DE" b="1" dirty="0">
                <a:solidFill>
                  <a:srgbClr val="FF0000"/>
                </a:solidFill>
              </a:rPr>
              <a:t> </a:t>
            </a:r>
          </a:p>
          <a:p>
            <a:r>
              <a:rPr lang="de-DE" b="1" dirty="0">
                <a:solidFill>
                  <a:srgbClr val="FF0000"/>
                </a:solidFill>
              </a:rPr>
              <a:t>and </a:t>
            </a:r>
            <a:r>
              <a:rPr lang="de-DE" b="1" dirty="0" err="1">
                <a:solidFill>
                  <a:srgbClr val="FF0000"/>
                </a:solidFill>
              </a:rPr>
              <a:t>better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machining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precision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43D79C3-50CE-C63C-1F61-EE3C07957CFD}"/>
              </a:ext>
            </a:extLst>
          </p:cNvPr>
          <p:cNvSpPr txBox="1"/>
          <p:nvPr/>
        </p:nvSpPr>
        <p:spPr>
          <a:xfrm>
            <a:off x="224355" y="133107"/>
            <a:ext cx="4836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Tapered neck features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C8EE6C-9F61-B42C-50B4-B92F91908BD9}"/>
              </a:ext>
            </a:extLst>
          </p:cNvPr>
          <p:cNvSpPr txBox="1"/>
          <p:nvPr/>
        </p:nvSpPr>
        <p:spPr>
          <a:xfrm>
            <a:off x="5675119" y="5998807"/>
            <a:ext cx="6177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Straight wall, </a:t>
            </a:r>
            <a:r>
              <a:rPr lang="de-DE" b="1" dirty="0" err="1">
                <a:solidFill>
                  <a:srgbClr val="FF0000"/>
                </a:solidFill>
              </a:rPr>
              <a:t>tapered</a:t>
            </a:r>
            <a:r>
              <a:rPr lang="de-DE" b="1" dirty="0">
                <a:solidFill>
                  <a:srgbClr val="FF0000"/>
                </a:solidFill>
              </a:rPr>
              <a:t> neck </a:t>
            </a:r>
            <a:r>
              <a:rPr lang="de-DE" b="1" dirty="0" err="1">
                <a:solidFill>
                  <a:srgbClr val="FF0000"/>
                </a:solidFill>
              </a:rPr>
              <a:t>endmill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has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shorter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effective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length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2496E2-94A3-E9D7-CE33-8AF3C65C33A6}"/>
              </a:ext>
            </a:extLst>
          </p:cNvPr>
          <p:cNvSpPr txBox="1"/>
          <p:nvPr/>
        </p:nvSpPr>
        <p:spPr>
          <a:xfrm>
            <a:off x="5675119" y="3207845"/>
            <a:ext cx="5375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</a:rPr>
              <a:t>Inclined</a:t>
            </a:r>
            <a:r>
              <a:rPr lang="de-DE" b="1" dirty="0">
                <a:solidFill>
                  <a:srgbClr val="FF0000"/>
                </a:solidFill>
              </a:rPr>
              <a:t> wall, </a:t>
            </a:r>
            <a:r>
              <a:rPr lang="de-DE" b="1" dirty="0" err="1">
                <a:solidFill>
                  <a:srgbClr val="FF0000"/>
                </a:solidFill>
              </a:rPr>
              <a:t>tapered</a:t>
            </a:r>
            <a:r>
              <a:rPr lang="de-DE" b="1" dirty="0">
                <a:solidFill>
                  <a:srgbClr val="FF0000"/>
                </a:solidFill>
              </a:rPr>
              <a:t> neck </a:t>
            </a:r>
            <a:r>
              <a:rPr lang="de-DE" b="1" dirty="0" err="1">
                <a:solidFill>
                  <a:srgbClr val="FF0000"/>
                </a:solidFill>
              </a:rPr>
              <a:t>endmill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has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higher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stability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3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Zylinder, Flasche, Im Haus, Silber enthält.&#10;&#10;KI-generierte Inhalte können fehlerhaft sein.">
            <a:extLst>
              <a:ext uri="{FF2B5EF4-FFF2-40B4-BE49-F238E27FC236}">
                <a16:creationId xmlns:a16="http://schemas.microsoft.com/office/drawing/2014/main" id="{DDBAB764-D3E4-6ABB-8EA0-6084EDCFF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9" r="29842" b="85817"/>
          <a:stretch>
            <a:fillRect/>
          </a:stretch>
        </p:blipFill>
        <p:spPr>
          <a:xfrm>
            <a:off x="10604031" y="3525889"/>
            <a:ext cx="1124902" cy="1789571"/>
          </a:xfrm>
          <a:prstGeom prst="rect">
            <a:avLst/>
          </a:prstGeom>
        </p:spPr>
      </p:pic>
      <p:pic>
        <p:nvPicPr>
          <p:cNvPr id="7" name="Grafik 6" descr="Ein Bild, das Flasche, Zylinder, Im Haus enthält.&#10;&#10;KI-generierte Inhalte können fehlerhaft sein.">
            <a:extLst>
              <a:ext uri="{FF2B5EF4-FFF2-40B4-BE49-F238E27FC236}">
                <a16:creationId xmlns:a16="http://schemas.microsoft.com/office/drawing/2014/main" id="{DAACF949-33A0-091B-D5F6-BD0775D11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1" t="2190" r="36624" b="88237"/>
          <a:stretch>
            <a:fillRect/>
          </a:stretch>
        </p:blipFill>
        <p:spPr>
          <a:xfrm>
            <a:off x="9410725" y="3687016"/>
            <a:ext cx="1032093" cy="1665515"/>
          </a:xfrm>
          <a:prstGeom prst="rect">
            <a:avLst/>
          </a:prstGeom>
        </p:spPr>
      </p:pic>
      <p:pic>
        <p:nvPicPr>
          <p:cNvPr id="5" name="Grafik 4" descr="Ein Bild, das Zylinder, Flasche, Silber enthält.&#10;&#10;KI-generierte Inhalte können fehlerhaft sein.">
            <a:extLst>
              <a:ext uri="{FF2B5EF4-FFF2-40B4-BE49-F238E27FC236}">
                <a16:creationId xmlns:a16="http://schemas.microsoft.com/office/drawing/2014/main" id="{93607BE2-2CF5-2CF3-0113-F0D4390BA2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29"/>
          <a:stretch>
            <a:fillRect/>
          </a:stretch>
        </p:blipFill>
        <p:spPr>
          <a:xfrm>
            <a:off x="8073712" y="3835003"/>
            <a:ext cx="956068" cy="148045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79AD402-CD8D-8C99-BF77-BF4F2EC40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8963" y="3560152"/>
            <a:ext cx="1194920" cy="1792379"/>
          </a:xfrm>
          <a:prstGeom prst="rect">
            <a:avLst/>
          </a:prstGeom>
        </p:spPr>
      </p:pic>
      <p:pic>
        <p:nvPicPr>
          <p:cNvPr id="14" name="Grafik 13" descr="Ein Bild, das Zylinder, Flasche, Im Haus enthält.&#10;&#10;KI-generierte Inhalte können fehlerhaft sein.">
            <a:extLst>
              <a:ext uri="{FF2B5EF4-FFF2-40B4-BE49-F238E27FC236}">
                <a16:creationId xmlns:a16="http://schemas.microsoft.com/office/drawing/2014/main" id="{AF65D185-E3C2-BF52-246E-48F7736CD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3" t="1" r="30437" b="86736"/>
          <a:stretch>
            <a:fillRect/>
          </a:stretch>
        </p:blipFill>
        <p:spPr>
          <a:xfrm>
            <a:off x="1476695" y="3638702"/>
            <a:ext cx="1356387" cy="178957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11FFE4B-DE6C-71EB-5977-5C632E575B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480135" y="4100678"/>
            <a:ext cx="1583620" cy="1002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0DF9FB-33E7-6155-9EA5-D44AABFE364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2650" b="31093"/>
          <a:stretch>
            <a:fillRect/>
          </a:stretch>
        </p:blipFill>
        <p:spPr>
          <a:xfrm>
            <a:off x="4005366" y="891399"/>
            <a:ext cx="1071563" cy="6028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D162B8-A041-F785-B4AB-F9395BCF311F}"/>
              </a:ext>
            </a:extLst>
          </p:cNvPr>
          <p:cNvSpPr txBox="1"/>
          <p:nvPr/>
        </p:nvSpPr>
        <p:spPr>
          <a:xfrm>
            <a:off x="224355" y="133107"/>
            <a:ext cx="384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Deep Series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9" descr="A close-up of a silver object&#10;&#10;AI-generated content may be incorrect.">
            <a:extLst>
              <a:ext uri="{FF2B5EF4-FFF2-40B4-BE49-F238E27FC236}">
                <a16:creationId xmlns:a16="http://schemas.microsoft.com/office/drawing/2014/main" id="{20096CF5-0AE3-DB64-0B84-70B7BCF14F6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643" t="5702" r="2848" b="3384"/>
          <a:stretch>
            <a:fillRect/>
          </a:stretch>
        </p:blipFill>
        <p:spPr>
          <a:xfrm rot="5400000">
            <a:off x="3493760" y="4957434"/>
            <a:ext cx="2803925" cy="559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469695-456F-D3CD-CCDD-FCFDC036A4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846" y="1465918"/>
            <a:ext cx="11499653" cy="2309454"/>
          </a:xfrm>
          <a:prstGeom prst="rect">
            <a:avLst/>
          </a:prstGeom>
        </p:spPr>
      </p:pic>
      <p:pic>
        <p:nvPicPr>
          <p:cNvPr id="3" name="Picture 2" descr="A close-up of a metal cylinder&#10;&#10;AI-generated content may be incorrect.">
            <a:extLst>
              <a:ext uri="{FF2B5EF4-FFF2-40B4-BE49-F238E27FC236}">
                <a16:creationId xmlns:a16="http://schemas.microsoft.com/office/drawing/2014/main" id="{929ABB03-4E33-222D-E5EA-F8012F383F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45035" y="3952987"/>
            <a:ext cx="746638" cy="126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5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Widescreen</PresentationFormat>
  <Paragraphs>15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413</cp:revision>
  <dcterms:created xsi:type="dcterms:W3CDTF">2019-03-29T12:25:00Z</dcterms:created>
  <dcterms:modified xsi:type="dcterms:W3CDTF">2026-08-03T16:13:07Z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