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411" r:id="rId3"/>
    <p:sldId id="412" r:id="rId4"/>
    <p:sldId id="410" r:id="rId5"/>
    <p:sldId id="413" r:id="rId6"/>
    <p:sldId id="428" r:id="rId7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  <a:srgbClr val="0065B0"/>
    <a:srgbClr val="95B3D7"/>
    <a:srgbClr val="376092"/>
    <a:srgbClr val="B9CDE5"/>
    <a:srgbClr val="DCE6F2"/>
    <a:srgbClr val="0081E2"/>
    <a:srgbClr val="000000"/>
    <a:srgbClr val="A43975"/>
    <a:srgbClr val="D686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34" autoAdjust="0"/>
    <p:restoredTop sz="96247" autoAdjust="0"/>
  </p:normalViewPr>
  <p:slideViewPr>
    <p:cSldViewPr snapToGrid="0" showGuides="1">
      <p:cViewPr varScale="1">
        <p:scale>
          <a:sx n="82" d="100"/>
          <a:sy n="82" d="100"/>
        </p:scale>
        <p:origin x="998" y="72"/>
      </p:cViewPr>
      <p:guideLst>
        <p:guide orient="horz" pos="2160"/>
        <p:guide pos="384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040"/>
    </p:cViewPr>
  </p:sorterViewPr>
  <p:notesViewPr>
    <p:cSldViewPr snapToGrid="0">
      <p:cViewPr varScale="1">
        <p:scale>
          <a:sx n="67" d="100"/>
          <a:sy n="67" d="100"/>
        </p:scale>
        <p:origin x="2829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24906DA-8185-0521-E02E-D2841CF090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5BB8DD9-83F5-38E6-8982-E2257F271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7739B-7335-40E4-AD12-E0EA34D64399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A8F8BA4-AB6A-92C8-339D-7853AAB74C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CB58EE-6F5A-3924-9525-4C2DA89B47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D104E-9F39-4264-BE87-6B9E47DE90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42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zh-CN" dirty="0" err="1"/>
              <a:t>Sustained</a:t>
            </a:r>
            <a:r>
              <a:rPr lang="de-DE" altLang="zh-CN" dirty="0"/>
              <a:t> Growth Smart </a:t>
            </a:r>
            <a:r>
              <a:rPr lang="de-DE" altLang="zh-CN" dirty="0" err="1"/>
              <a:t>Optimization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225FB8-320C-4083-8A3A-856629D1AE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1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0FDB183-DD33-890A-8FE5-3E56FDD699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8052" y="128137"/>
            <a:ext cx="9324975" cy="4540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TOOL NAME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95958984-4C30-BF5D-F0C2-D9F4C99861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493250" y="845900"/>
            <a:ext cx="2311400" cy="56628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22208B2-4D67-0E73-646F-84502F78F372}"/>
              </a:ext>
            </a:extLst>
          </p:cNvPr>
          <p:cNvSpPr txBox="1"/>
          <p:nvPr userDrawn="1"/>
        </p:nvSpPr>
        <p:spPr>
          <a:xfrm>
            <a:off x="137160" y="6603675"/>
            <a:ext cx="11976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000" b="1" dirty="0"/>
              <a:t>SGSO Technology Europe GmbH   -   info@sgso-europe.com   -   Europark Fichtenhain A13a, 47807 Krefeld, Germany</a:t>
            </a:r>
          </a:p>
        </p:txBody>
      </p:sp>
    </p:spTree>
    <p:extLst>
      <p:ext uri="{BB962C8B-B14F-4D97-AF65-F5344CB8AC3E}">
        <p14:creationId xmlns:p14="http://schemas.microsoft.com/office/powerpoint/2010/main" val="264224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566170" y="6599158"/>
            <a:ext cx="266369" cy="266369"/>
          </a:xfrm>
          <a:prstGeom prst="rect">
            <a:avLst/>
          </a:prstGeom>
          <a:solidFill>
            <a:srgbClr val="0081E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1699355" y="6365195"/>
            <a:ext cx="429370" cy="429370"/>
          </a:xfrm>
          <a:prstGeom prst="rect">
            <a:avLst/>
          </a:prstGeom>
          <a:solidFill>
            <a:srgbClr val="005A9E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marL="0" lvl="0" indent="0" algn="ctr"/>
            <a:endParaRPr lang="en-US" sz="36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19917" y="6441381"/>
            <a:ext cx="388247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84D2E29-67F4-44D8-B0E3-F54815B4F12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18376" y="244904"/>
            <a:ext cx="4492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08AC850-8500-FCDA-DBDD-B71AAB81818F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92DA18D-201A-7BE7-A929-71DABEF6A0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H:/LOGO/日进logo/日进 logo（ png）.png日进 logo（ png）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3400" y="375285"/>
            <a:ext cx="2244725" cy="57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6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300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25146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E193A4A2-E02E-5259-FB76-6881CF466ECD}"/>
              </a:ext>
            </a:extLst>
          </p:cNvPr>
          <p:cNvSpPr/>
          <p:nvPr userDrawn="1"/>
        </p:nvSpPr>
        <p:spPr>
          <a:xfrm rot="10800000">
            <a:off x="135080" y="6650802"/>
            <a:ext cx="11725315" cy="120342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BF7F7-8FFD-FA72-A6F8-FA989C20A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63115" y="6572473"/>
            <a:ext cx="465770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fld id="{B84D2E29-67F4-44D8-B0E3-F54815B4F1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2" r:id="rId4"/>
    <p:sldLayoutId id="2147483656" r:id="rId5"/>
    <p:sldLayoutId id="2147483657" r:id="rId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6" Type="http://schemas.openxmlformats.org/officeDocument/2006/relationships/image" Target="../media/image5.jpe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2.bin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6"/>
          <p:cNvSpPr/>
          <p:nvPr/>
        </p:nvSpPr>
        <p:spPr>
          <a:xfrm>
            <a:off x="0" y="0"/>
            <a:ext cx="6539865" cy="6890385"/>
          </a:xfrm>
          <a:custGeom>
            <a:avLst/>
            <a:gdLst>
              <a:gd name="connsiteX0" fmla="*/ 0 w 6270171"/>
              <a:gd name="connsiteY0" fmla="*/ 0 h 6858000"/>
              <a:gd name="connsiteX1" fmla="*/ 6270171 w 6270171"/>
              <a:gd name="connsiteY1" fmla="*/ 0 h 6858000"/>
              <a:gd name="connsiteX2" fmla="*/ 6270171 w 6270171"/>
              <a:gd name="connsiteY2" fmla="*/ 6858000 h 6858000"/>
              <a:gd name="connsiteX3" fmla="*/ 0 w 6270171"/>
              <a:gd name="connsiteY3" fmla="*/ 6858000 h 6858000"/>
              <a:gd name="connsiteX4" fmla="*/ 0 w 6270171"/>
              <a:gd name="connsiteY4" fmla="*/ 0 h 6858000"/>
              <a:gd name="connsiteX0-1" fmla="*/ 0 w 6270171"/>
              <a:gd name="connsiteY0-2" fmla="*/ 0 h 6858000"/>
              <a:gd name="connsiteX1-3" fmla="*/ 6270171 w 6270171"/>
              <a:gd name="connsiteY1-4" fmla="*/ 0 h 6858000"/>
              <a:gd name="connsiteX2-5" fmla="*/ 6255657 w 6270171"/>
              <a:gd name="connsiteY2-6" fmla="*/ 3352800 h 6858000"/>
              <a:gd name="connsiteX3-7" fmla="*/ 6270171 w 6270171"/>
              <a:gd name="connsiteY3-8" fmla="*/ 6858000 h 6858000"/>
              <a:gd name="connsiteX4-9" fmla="*/ 0 w 6270171"/>
              <a:gd name="connsiteY4-10" fmla="*/ 6858000 h 6858000"/>
              <a:gd name="connsiteX5" fmla="*/ 0 w 6270171"/>
              <a:gd name="connsiteY5" fmla="*/ 0 h 6858000"/>
              <a:gd name="connsiteX0-11" fmla="*/ 0 w 6729819"/>
              <a:gd name="connsiteY0-12" fmla="*/ 0 h 6858000"/>
              <a:gd name="connsiteX1-13" fmla="*/ 6270171 w 6729819"/>
              <a:gd name="connsiteY1-14" fmla="*/ 0 h 6858000"/>
              <a:gd name="connsiteX2-15" fmla="*/ 6255657 w 6729819"/>
              <a:gd name="connsiteY2-16" fmla="*/ 3352800 h 6858000"/>
              <a:gd name="connsiteX3-17" fmla="*/ 6270171 w 6729819"/>
              <a:gd name="connsiteY3-18" fmla="*/ 6858000 h 6858000"/>
              <a:gd name="connsiteX4-19" fmla="*/ 0 w 6729819"/>
              <a:gd name="connsiteY4-20" fmla="*/ 6858000 h 6858000"/>
              <a:gd name="connsiteX5-21" fmla="*/ 0 w 6729819"/>
              <a:gd name="connsiteY5-22" fmla="*/ 0 h 6858000"/>
              <a:gd name="connsiteX0-23" fmla="*/ 0 w 6526122"/>
              <a:gd name="connsiteY0-24" fmla="*/ 0 h 6858000"/>
              <a:gd name="connsiteX1-25" fmla="*/ 6270171 w 6526122"/>
              <a:gd name="connsiteY1-26" fmla="*/ 0 h 6858000"/>
              <a:gd name="connsiteX2-27" fmla="*/ 4833257 w 6526122"/>
              <a:gd name="connsiteY2-28" fmla="*/ 3468914 h 6858000"/>
              <a:gd name="connsiteX3-29" fmla="*/ 6270171 w 6526122"/>
              <a:gd name="connsiteY3-30" fmla="*/ 6858000 h 6858000"/>
              <a:gd name="connsiteX4-31" fmla="*/ 0 w 6526122"/>
              <a:gd name="connsiteY4-32" fmla="*/ 6858000 h 6858000"/>
              <a:gd name="connsiteX5-33" fmla="*/ 0 w 6526122"/>
              <a:gd name="connsiteY5-34" fmla="*/ 0 h 6858000"/>
              <a:gd name="connsiteX0-35" fmla="*/ 0 w 6539571"/>
              <a:gd name="connsiteY0-36" fmla="*/ 0 h 6858000"/>
              <a:gd name="connsiteX1-37" fmla="*/ 6270171 w 6539571"/>
              <a:gd name="connsiteY1-38" fmla="*/ 0 h 6858000"/>
              <a:gd name="connsiteX2-39" fmla="*/ 4992914 w 6539571"/>
              <a:gd name="connsiteY2-40" fmla="*/ 3454400 h 6858000"/>
              <a:gd name="connsiteX3-41" fmla="*/ 6270171 w 6539571"/>
              <a:gd name="connsiteY3-42" fmla="*/ 6858000 h 6858000"/>
              <a:gd name="connsiteX4-43" fmla="*/ 0 w 6539571"/>
              <a:gd name="connsiteY4-44" fmla="*/ 6858000 h 6858000"/>
              <a:gd name="connsiteX5-45" fmla="*/ 0 w 6539571"/>
              <a:gd name="connsiteY5-46" fmla="*/ 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6539571" h="6858000">
                <a:moveTo>
                  <a:pt x="0" y="0"/>
                </a:moveTo>
                <a:lnTo>
                  <a:pt x="6270171" y="0"/>
                </a:lnTo>
                <a:cubicBezTo>
                  <a:pt x="7312780" y="558800"/>
                  <a:pt x="4992914" y="2311400"/>
                  <a:pt x="4992914" y="3454400"/>
                </a:cubicBezTo>
                <a:cubicBezTo>
                  <a:pt x="4992914" y="4597400"/>
                  <a:pt x="7312780" y="6273800"/>
                  <a:pt x="6270171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6" name="Title 1"/>
          <p:cNvSpPr txBox="1"/>
          <p:nvPr/>
        </p:nvSpPr>
        <p:spPr>
          <a:xfrm>
            <a:off x="8127786" y="4285746"/>
            <a:ext cx="1627165" cy="1938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SGSO Technology</a:t>
            </a:r>
          </a:p>
        </p:txBody>
      </p:sp>
      <p:pic>
        <p:nvPicPr>
          <p:cNvPr id="3" name="Grafik 2" descr="Ein Bild, das Schrift, Logo, Grafiken, Grafikdesign enthält.&#10;&#10;Automatisch generierte Beschreibung">
            <a:extLst>
              <a:ext uri="{FF2B5EF4-FFF2-40B4-BE49-F238E27FC236}">
                <a16:creationId xmlns:a16="http://schemas.microsoft.com/office/drawing/2014/main" id="{5C53FA7B-AF14-9937-5E8B-932D9A2D28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84" y="1433164"/>
            <a:ext cx="5099831" cy="1996678"/>
          </a:xfrm>
          <a:prstGeom prst="rect">
            <a:avLst/>
          </a:prstGeom>
        </p:spPr>
      </p:pic>
      <p:pic>
        <p:nvPicPr>
          <p:cNvPr id="7" name="Picture 6" descr="A close-up of a silver pen&#10;&#10;AI-generated content may be incorrect.">
            <a:extLst>
              <a:ext uri="{FF2B5EF4-FFF2-40B4-BE49-F238E27FC236}">
                <a16:creationId xmlns:a16="http://schemas.microsoft.com/office/drawing/2014/main" id="{FE25BC74-77BC-FEC3-B0F3-A3571A3AE72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9724"/>
          <a:stretch>
            <a:fillRect/>
          </a:stretch>
        </p:blipFill>
        <p:spPr>
          <a:xfrm>
            <a:off x="8379830" y="4493272"/>
            <a:ext cx="3772881" cy="1165537"/>
          </a:xfrm>
          <a:prstGeom prst="rect">
            <a:avLst/>
          </a:prstGeom>
        </p:spPr>
      </p:pic>
      <p:pic>
        <p:nvPicPr>
          <p:cNvPr id="9" name="Picture 8" descr="A close-up of a metal rod&#10;&#10;AI-generated content may be incorrect.">
            <a:extLst>
              <a:ext uri="{FF2B5EF4-FFF2-40B4-BE49-F238E27FC236}">
                <a16:creationId xmlns:a16="http://schemas.microsoft.com/office/drawing/2014/main" id="{913BD71F-0CE1-9F21-DD3A-FC31639517D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19296" b="24742"/>
          <a:stretch>
            <a:fillRect/>
          </a:stretch>
        </p:blipFill>
        <p:spPr>
          <a:xfrm>
            <a:off x="6957494" y="5269098"/>
            <a:ext cx="5234506" cy="1305322"/>
          </a:xfrm>
          <a:prstGeom prst="rect">
            <a:avLst/>
          </a:prstGeom>
        </p:spPr>
      </p:pic>
      <p:sp>
        <p:nvSpPr>
          <p:cNvPr id="2" name="文本框 43">
            <a:extLst>
              <a:ext uri="{FF2B5EF4-FFF2-40B4-BE49-F238E27FC236}">
                <a16:creationId xmlns:a16="http://schemas.microsoft.com/office/drawing/2014/main" id="{67AF42AF-A342-A725-BBF0-DBFA60EFDFDB}"/>
              </a:ext>
            </a:extLst>
          </p:cNvPr>
          <p:cNvSpPr txBox="1"/>
          <p:nvPr/>
        </p:nvSpPr>
        <p:spPr>
          <a:xfrm>
            <a:off x="5495356" y="3826250"/>
            <a:ext cx="690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HSXBC4 &amp; HGXB4</a:t>
            </a:r>
            <a:endParaRPr lang="en-US" altLang="zh-CN" sz="2800" b="1" dirty="0">
              <a:solidFill>
                <a:srgbClr val="0065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8">
            <a:extLst>
              <a:ext uri="{FF2B5EF4-FFF2-40B4-BE49-F238E27FC236}">
                <a16:creationId xmlns:a16="http://schemas.microsoft.com/office/drawing/2014/main" id="{336F15F8-F5C8-C1A6-9F48-F9293E350B8C}"/>
              </a:ext>
            </a:extLst>
          </p:cNvPr>
          <p:cNvSpPr txBox="1"/>
          <p:nvPr/>
        </p:nvSpPr>
        <p:spPr>
          <a:xfrm>
            <a:off x="224354" y="133107"/>
            <a:ext cx="620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HSXBC4 and HGXB4 Features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Picture 13" descr="A close-up of a drill bit&#10;&#10;AI-generated content may be incorrect.">
            <a:extLst>
              <a:ext uri="{FF2B5EF4-FFF2-40B4-BE49-F238E27FC236}">
                <a16:creationId xmlns:a16="http://schemas.microsoft.com/office/drawing/2014/main" id="{2468E0CA-959C-F007-2D97-8629D8DB6D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94" b="7572"/>
          <a:stretch>
            <a:fillRect/>
          </a:stretch>
        </p:blipFill>
        <p:spPr>
          <a:xfrm>
            <a:off x="1117600" y="853439"/>
            <a:ext cx="4695903" cy="5668880"/>
          </a:xfrm>
          <a:prstGeom prst="rect">
            <a:avLst/>
          </a:prstGeom>
        </p:spPr>
      </p:pic>
      <p:pic>
        <p:nvPicPr>
          <p:cNvPr id="16" name="Picture 15" descr="A close-up of a drill bit&#10;&#10;AI-generated content may be incorrect.">
            <a:extLst>
              <a:ext uri="{FF2B5EF4-FFF2-40B4-BE49-F238E27FC236}">
                <a16:creationId xmlns:a16="http://schemas.microsoft.com/office/drawing/2014/main" id="{0CCE8396-1E57-9CF5-DC58-7CA68C00A7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707" b="8631"/>
          <a:stretch>
            <a:fillRect/>
          </a:stretch>
        </p:blipFill>
        <p:spPr>
          <a:xfrm>
            <a:off x="6669234" y="853439"/>
            <a:ext cx="4695903" cy="56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50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a drill bit&#10;&#10;AI-generated content may be incorrect.">
            <a:extLst>
              <a:ext uri="{FF2B5EF4-FFF2-40B4-BE49-F238E27FC236}">
                <a16:creationId xmlns:a16="http://schemas.microsoft.com/office/drawing/2014/main" id="{73BD465A-80A7-9976-75C8-37B77DFF18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27"/>
          <a:stretch>
            <a:fillRect/>
          </a:stretch>
        </p:blipFill>
        <p:spPr>
          <a:xfrm>
            <a:off x="6616552" y="617601"/>
            <a:ext cx="5052115" cy="5007103"/>
          </a:xfrm>
          <a:prstGeom prst="rect">
            <a:avLst/>
          </a:prstGeom>
        </p:spPr>
      </p:pic>
      <p:pic>
        <p:nvPicPr>
          <p:cNvPr id="7" name="Picture 6" descr="A white rectangular object with black text&#10;&#10;AI-generated content may be incorrect.">
            <a:extLst>
              <a:ext uri="{FF2B5EF4-FFF2-40B4-BE49-F238E27FC236}">
                <a16:creationId xmlns:a16="http://schemas.microsoft.com/office/drawing/2014/main" id="{963215F0-0326-7EBD-A546-F43749E26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5385" y="5744858"/>
            <a:ext cx="4304615" cy="835110"/>
          </a:xfrm>
          <a:prstGeom prst="rect">
            <a:avLst/>
          </a:prstGeom>
        </p:spPr>
      </p:pic>
      <p:pic>
        <p:nvPicPr>
          <p:cNvPr id="9" name="Picture 8" descr="A diagram of a metallurgy company&#10;&#10;AI-generated content may be incorrect.">
            <a:extLst>
              <a:ext uri="{FF2B5EF4-FFF2-40B4-BE49-F238E27FC236}">
                <a16:creationId xmlns:a16="http://schemas.microsoft.com/office/drawing/2014/main" id="{BBCCDF0F-0600-37E5-C337-0C17F38EC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107" y="5744858"/>
            <a:ext cx="4111693" cy="7795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541CA9-84E7-F75B-64BC-08432A5855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663108"/>
            <a:ext cx="5231174" cy="5007103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CA848352-47AE-72FD-E652-943110BB03DB}"/>
              </a:ext>
            </a:extLst>
          </p:cNvPr>
          <p:cNvSpPr txBox="1"/>
          <p:nvPr/>
        </p:nvSpPr>
        <p:spPr>
          <a:xfrm>
            <a:off x="224354" y="133107"/>
            <a:ext cx="620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HSXBC4 and HGXB4 </a:t>
            </a: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Line </a:t>
            </a:r>
            <a:r>
              <a:rPr lang="de-DE" altLang="zh-CN" sz="28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up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191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BD162B8-A041-F785-B4AB-F9395BCF311F}"/>
              </a:ext>
            </a:extLst>
          </p:cNvPr>
          <p:cNvSpPr txBox="1"/>
          <p:nvPr/>
        </p:nvSpPr>
        <p:spPr>
          <a:xfrm>
            <a:off x="224355" y="133107"/>
            <a:ext cx="3849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Comparison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BA4712-0E58-3974-CBDB-9E69E0144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446985" y="2298712"/>
            <a:ext cx="5236918" cy="25056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F38421-1B4F-DA31-C078-9DD90F365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737" y="829179"/>
            <a:ext cx="6411581" cy="5509275"/>
          </a:xfrm>
          <a:prstGeom prst="rect">
            <a:avLst/>
          </a:prstGeom>
        </p:spPr>
      </p:pic>
      <p:pic>
        <p:nvPicPr>
          <p:cNvPr id="4" name="Picture 3" descr="A close-up of a calculator&#10;&#10;AI-generated content may be incorrect.">
            <a:extLst>
              <a:ext uri="{FF2B5EF4-FFF2-40B4-BE49-F238E27FC236}">
                <a16:creationId xmlns:a16="http://schemas.microsoft.com/office/drawing/2014/main" id="{FDCB7D9D-8AA9-64B1-B9A1-AEC42CB455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7374" y="3379591"/>
            <a:ext cx="2553908" cy="922245"/>
          </a:xfrm>
          <a:prstGeom prst="rect">
            <a:avLst/>
          </a:prstGeom>
        </p:spPr>
      </p:pic>
      <p:pic>
        <p:nvPicPr>
          <p:cNvPr id="7" name="Picture 6" descr="A close-up of a white box&#10;&#10;AI-generated content may be incorrect.">
            <a:extLst>
              <a:ext uri="{FF2B5EF4-FFF2-40B4-BE49-F238E27FC236}">
                <a16:creationId xmlns:a16="http://schemas.microsoft.com/office/drawing/2014/main" id="{C7E8682C-329F-4863-5F0E-858CF740AA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3045" y="3638424"/>
            <a:ext cx="2468509" cy="66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35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AEF4804-71F1-5138-1325-A0EFA1BCF739}"/>
              </a:ext>
            </a:extLst>
          </p:cNvPr>
          <p:cNvCxnSpPr/>
          <p:nvPr/>
        </p:nvCxnSpPr>
        <p:spPr>
          <a:xfrm>
            <a:off x="1018309" y="3657600"/>
            <a:ext cx="9757064" cy="0"/>
          </a:xfrm>
          <a:prstGeom prst="straightConnector1">
            <a:avLst/>
          </a:prstGeom>
          <a:ln w="317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6FB6BEE-DB86-D0DC-BCB9-5BDE9785F17C}"/>
              </a:ext>
            </a:extLst>
          </p:cNvPr>
          <p:cNvCxnSpPr>
            <a:cxnSpLocks/>
          </p:cNvCxnSpPr>
          <p:nvPr/>
        </p:nvCxnSpPr>
        <p:spPr>
          <a:xfrm flipV="1">
            <a:off x="5907233" y="914400"/>
            <a:ext cx="0" cy="5525366"/>
          </a:xfrm>
          <a:prstGeom prst="straightConnector1">
            <a:avLst/>
          </a:prstGeom>
          <a:ln w="317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4FD7FA3-D2B0-DEE1-70B4-B0D2CDE00848}"/>
              </a:ext>
            </a:extLst>
          </p:cNvPr>
          <p:cNvSpPr txBox="1"/>
          <p:nvPr/>
        </p:nvSpPr>
        <p:spPr>
          <a:xfrm>
            <a:off x="6096000" y="729734"/>
            <a:ext cx="151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/>
              <a:t>Hard Material</a:t>
            </a:r>
            <a:endParaRPr lang="de-DE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1002D0-108A-AC9C-DED2-7066BA4F2D6F}"/>
              </a:ext>
            </a:extLst>
          </p:cNvPr>
          <p:cNvSpPr txBox="1"/>
          <p:nvPr/>
        </p:nvSpPr>
        <p:spPr>
          <a:xfrm>
            <a:off x="6002482" y="6031469"/>
            <a:ext cx="1438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/>
              <a:t>Soft Material</a:t>
            </a:r>
            <a:endParaRPr lang="de-DE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24CF07-5C09-DB7A-0D0B-29FD05426F85}"/>
              </a:ext>
            </a:extLst>
          </p:cNvPr>
          <p:cNvSpPr txBox="1"/>
          <p:nvPr/>
        </p:nvSpPr>
        <p:spPr>
          <a:xfrm>
            <a:off x="9950161" y="3200400"/>
            <a:ext cx="22418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Ultra-high </a:t>
            </a:r>
            <a:r>
              <a:rPr lang="de-DE" b="1" dirty="0" err="1"/>
              <a:t>efficiency</a:t>
            </a:r>
            <a:endParaRPr lang="de-DE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825EE6-230D-9F19-AC12-2132D63F693E}"/>
              </a:ext>
            </a:extLst>
          </p:cNvPr>
          <p:cNvSpPr txBox="1"/>
          <p:nvPr/>
        </p:nvSpPr>
        <p:spPr>
          <a:xfrm>
            <a:off x="127941" y="3200400"/>
            <a:ext cx="18223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high </a:t>
            </a:r>
            <a:r>
              <a:rPr lang="de-DE" b="1" dirty="0" err="1"/>
              <a:t>efficiency</a:t>
            </a:r>
            <a:endParaRPr lang="de-DE" b="1" dirty="0"/>
          </a:p>
        </p:txBody>
      </p:sp>
      <p:pic>
        <p:nvPicPr>
          <p:cNvPr id="16" name="Picture 15" descr="A close up of a metal rod&#10;&#10;AI-generated content may be incorrect.">
            <a:extLst>
              <a:ext uri="{FF2B5EF4-FFF2-40B4-BE49-F238E27FC236}">
                <a16:creationId xmlns:a16="http://schemas.microsoft.com/office/drawing/2014/main" id="{1E0C61FE-8DAD-3E59-8EF9-6DE67DE75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4854" y="1800766"/>
            <a:ext cx="3010607" cy="739833"/>
          </a:xfrm>
          <a:prstGeom prst="rect">
            <a:avLst/>
          </a:prstGeom>
        </p:spPr>
      </p:pic>
      <p:pic>
        <p:nvPicPr>
          <p:cNvPr id="18" name="Picture 17" descr="A close-up of a metal rod&#10;&#10;AI-generated content may be incorrect.">
            <a:extLst>
              <a:ext uri="{FF2B5EF4-FFF2-40B4-BE49-F238E27FC236}">
                <a16:creationId xmlns:a16="http://schemas.microsoft.com/office/drawing/2014/main" id="{B8CF1544-FDE0-84B5-59B6-DFC42F50A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979" y="4444429"/>
            <a:ext cx="2857899" cy="800212"/>
          </a:xfrm>
          <a:prstGeom prst="rect">
            <a:avLst/>
          </a:prstGeom>
        </p:spPr>
      </p:pic>
      <p:pic>
        <p:nvPicPr>
          <p:cNvPr id="20" name="Picture 19" descr="A close-up of a metal object&#10;&#10;AI-generated content may be incorrect.">
            <a:extLst>
              <a:ext uri="{FF2B5EF4-FFF2-40B4-BE49-F238E27FC236}">
                <a16:creationId xmlns:a16="http://schemas.microsoft.com/office/drawing/2014/main" id="{1687AE11-C531-F93C-9E5B-A216DA3C27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0421" y="4254549"/>
            <a:ext cx="3025242" cy="964570"/>
          </a:xfrm>
          <a:prstGeom prst="rect">
            <a:avLst/>
          </a:prstGeom>
        </p:spPr>
      </p:pic>
      <p:pic>
        <p:nvPicPr>
          <p:cNvPr id="22" name="Picture 21" descr="A close-up of a metal bar&#10;&#10;AI-generated content may be incorrect.">
            <a:extLst>
              <a:ext uri="{FF2B5EF4-FFF2-40B4-BE49-F238E27FC236}">
                <a16:creationId xmlns:a16="http://schemas.microsoft.com/office/drawing/2014/main" id="{1DF0DB84-CE27-12E0-601A-005A96323A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6979" y="1814350"/>
            <a:ext cx="2819794" cy="771633"/>
          </a:xfrm>
          <a:prstGeom prst="rect">
            <a:avLst/>
          </a:prstGeom>
        </p:spPr>
      </p:pic>
      <p:sp>
        <p:nvSpPr>
          <p:cNvPr id="23" name="TextBox 8">
            <a:extLst>
              <a:ext uri="{FF2B5EF4-FFF2-40B4-BE49-F238E27FC236}">
                <a16:creationId xmlns:a16="http://schemas.microsoft.com/office/drawing/2014/main" id="{820A0E7A-65F9-5D6E-21F5-1388A49F2872}"/>
              </a:ext>
            </a:extLst>
          </p:cNvPr>
          <p:cNvSpPr txBox="1"/>
          <p:nvPr/>
        </p:nvSpPr>
        <p:spPr>
          <a:xfrm>
            <a:off x="224354" y="133107"/>
            <a:ext cx="7683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SGSO Ball nose endmill positioning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BFF9E87F-3321-8DBB-D769-650DED01FB44}"/>
              </a:ext>
            </a:extLst>
          </p:cNvPr>
          <p:cNvSpPr txBox="1"/>
          <p:nvPr/>
        </p:nvSpPr>
        <p:spPr>
          <a:xfrm>
            <a:off x="2535105" y="2445099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HSXB2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(2 flutes)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TextBox 8">
            <a:extLst>
              <a:ext uri="{FF2B5EF4-FFF2-40B4-BE49-F238E27FC236}">
                <a16:creationId xmlns:a16="http://schemas.microsoft.com/office/drawing/2014/main" id="{2AC10E41-B74C-6D55-9C5E-4095412F1A17}"/>
              </a:ext>
            </a:extLst>
          </p:cNvPr>
          <p:cNvSpPr txBox="1"/>
          <p:nvPr/>
        </p:nvSpPr>
        <p:spPr>
          <a:xfrm>
            <a:off x="7075932" y="2435797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HSXBC4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 flutes)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8">
            <a:extLst>
              <a:ext uri="{FF2B5EF4-FFF2-40B4-BE49-F238E27FC236}">
                <a16:creationId xmlns:a16="http://schemas.microsoft.com/office/drawing/2014/main" id="{5C80F6D8-26DE-E5E8-3608-696683F6046E}"/>
              </a:ext>
            </a:extLst>
          </p:cNvPr>
          <p:cNvSpPr txBox="1"/>
          <p:nvPr/>
        </p:nvSpPr>
        <p:spPr>
          <a:xfrm>
            <a:off x="2535105" y="5139851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HGXB2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(2 flutes)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extBox 8">
            <a:extLst>
              <a:ext uri="{FF2B5EF4-FFF2-40B4-BE49-F238E27FC236}">
                <a16:creationId xmlns:a16="http://schemas.microsoft.com/office/drawing/2014/main" id="{8FAE5850-22C7-9BEB-2461-B4D8D923B5C5}"/>
              </a:ext>
            </a:extLst>
          </p:cNvPr>
          <p:cNvSpPr txBox="1"/>
          <p:nvPr/>
        </p:nvSpPr>
        <p:spPr>
          <a:xfrm>
            <a:off x="7522915" y="5009740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HGXB4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 flutes)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0006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lanet with a bright light&#10;&#10;AI-generated content may be incorrect.">
            <a:extLst>
              <a:ext uri="{FF2B5EF4-FFF2-40B4-BE49-F238E27FC236}">
                <a16:creationId xmlns:a16="http://schemas.microsoft.com/office/drawing/2014/main" id="{34EF750C-4211-A8C9-AFDF-B9F4A836A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653" y="773810"/>
            <a:ext cx="10298662" cy="580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4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KSO_WPP_MARK_KEY" val="4946631c-d01a-4090-aeca-af5cf46f4a47"/>
  <p:tag name="COMMONDATA" val="eyJoZGlkIjoiOWNjMGY5YmRjZmIzODBiODg0YjJkMzBmNmZmM2RkZjg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KRBZtSHR3OuSJzhCtKm3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Widescreen</PresentationFormat>
  <Paragraphs>20</Paragraphs>
  <Slides>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微软雅黑</vt:lpstr>
      <vt:lpstr>等线</vt:lpstr>
      <vt:lpstr>Aptos</vt:lpstr>
      <vt:lpstr>Arial</vt:lpstr>
      <vt:lpstr>Calibri</vt:lpstr>
      <vt:lpstr>自定义设计方案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紫色渐变商务</dc:title>
  <dc:creator>第一PPT</dc:creator>
  <cp:keywords>www.1ppt.com</cp:keywords>
  <dc:description>www.1ppt.com</dc:description>
  <cp:lastModifiedBy>Gang HAN</cp:lastModifiedBy>
  <cp:revision>416</cp:revision>
  <dcterms:created xsi:type="dcterms:W3CDTF">2019-03-29T12:25:00Z</dcterms:created>
  <dcterms:modified xsi:type="dcterms:W3CDTF">2026-07-31T16:19:54Z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708C4AFE793344F49842EC47DDF9390C_13</vt:lpwstr>
  </property>
  <property fmtid="{D5CDD505-2E9C-101B-9397-08002B2CF9AE}" pid="3" name="KSOProductBuildVer">
    <vt:lpwstr>2052-12.1.0.16417</vt:lpwstr>
  </property>
</Properties>
</file>