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10" r:id="rId3"/>
    <p:sldId id="311" r:id="rId4"/>
    <p:sldId id="872" r:id="rId5"/>
    <p:sldId id="262" r:id="rId6"/>
    <p:sldId id="261" r:id="rId7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E2"/>
    <a:srgbClr val="005A9E"/>
    <a:srgbClr val="0065B0"/>
    <a:srgbClr val="95B3D7"/>
    <a:srgbClr val="376092"/>
    <a:srgbClr val="B9CDE5"/>
    <a:srgbClr val="DCE6F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0" autoAdjust="0"/>
    <p:restoredTop sz="85359" autoAdjust="0"/>
  </p:normalViewPr>
  <p:slideViewPr>
    <p:cSldViewPr snapToGrid="0" showGuides="1">
      <p:cViewPr varScale="1">
        <p:scale>
          <a:sx n="70" d="100"/>
          <a:sy n="70" d="100"/>
        </p:scale>
        <p:origin x="811" y="58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85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927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5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12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11.jpe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10.jpeg"/><Relationship Id="rId5" Type="http://schemas.openxmlformats.org/officeDocument/2006/relationships/tags" Target="../tags/tag14.xml"/><Relationship Id="rId10" Type="http://schemas.openxmlformats.org/officeDocument/2006/relationships/image" Target="../media/image9.jpeg"/><Relationship Id="rId4" Type="http://schemas.openxmlformats.org/officeDocument/2006/relationships/tags" Target="../tags/tag13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9.xml"/><Relationship Id="rId7" Type="http://schemas.openxmlformats.org/officeDocument/2006/relationships/image" Target="../media/image19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905701" y="3293916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CBN End Mill 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9865" y="648619"/>
            <a:ext cx="5099831" cy="1996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97CCF61-A941-8013-0065-F51964B857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4629" y="1657984"/>
            <a:ext cx="5478353" cy="355062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599E8E4-5931-25CD-A510-ACD76AC421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5999" y="1115542"/>
            <a:ext cx="5330903" cy="5262109"/>
          </a:xfrm>
          <a:prstGeom prst="rect">
            <a:avLst/>
          </a:prstGeom>
        </p:spPr>
      </p:pic>
      <p:sp>
        <p:nvSpPr>
          <p:cNvPr id="4" name="爆炸形 2 3"/>
          <p:cNvSpPr/>
          <p:nvPr>
            <p:custDataLst>
              <p:tags r:id="rId2"/>
            </p:custDataLst>
          </p:nvPr>
        </p:nvSpPr>
        <p:spPr>
          <a:xfrm>
            <a:off x="6009114" y="833128"/>
            <a:ext cx="2172335" cy="1079500"/>
          </a:xfrm>
          <a:prstGeom prst="irregularSeal2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5000">
                <a:schemeClr val="accent1">
                  <a:lumMod val="7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 w="19050">
            <a:solidFill>
              <a:srgbClr val="FF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+mj-ea"/>
                <a:ea typeface="+mj-ea"/>
                <a:sym typeface="+mn-ea"/>
              </a:rPr>
              <a:t>NEW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6CD0817-79E5-49D7-BFBB-4B63CE22D524}"/>
              </a:ext>
            </a:extLst>
          </p:cNvPr>
          <p:cNvSpPr txBox="1"/>
          <p:nvPr/>
        </p:nvSpPr>
        <p:spPr>
          <a:xfrm>
            <a:off x="307880" y="125681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– CBN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形状 8"/>
          <p:cNvSpPr/>
          <p:nvPr userDrawn="1">
            <p:custDataLst>
              <p:tags r:id="rId2"/>
            </p:custDataLst>
          </p:nvPr>
        </p:nvSpPr>
        <p:spPr>
          <a:xfrm rot="10800000">
            <a:off x="0" y="5480050"/>
            <a:ext cx="1412875" cy="1377950"/>
          </a:xfrm>
          <a:custGeom>
            <a:avLst/>
            <a:gdLst>
              <a:gd name="connsiteX0" fmla="*/ 361564 w 3507050"/>
              <a:gd name="connsiteY0" fmla="*/ 0 h 3419170"/>
              <a:gd name="connsiteX1" fmla="*/ 3507050 w 3507050"/>
              <a:gd name="connsiteY1" fmla="*/ 0 h 3419170"/>
              <a:gd name="connsiteX2" fmla="*/ 3507050 w 3507050"/>
              <a:gd name="connsiteY2" fmla="*/ 3045349 h 3419170"/>
              <a:gd name="connsiteX3" fmla="*/ 3329322 w 3507050"/>
              <a:gd name="connsiteY3" fmla="*/ 3151539 h 3419170"/>
              <a:gd name="connsiteX4" fmla="*/ 2254631 w 3507050"/>
              <a:gd name="connsiteY4" fmla="*/ 3419170 h 3419170"/>
              <a:gd name="connsiteX5" fmla="*/ 0 w 3507050"/>
              <a:gd name="connsiteY5" fmla="*/ 1201750 h 3419170"/>
              <a:gd name="connsiteX6" fmla="*/ 272122 w 3507050"/>
              <a:gd name="connsiteY6" fmla="*/ 144796 h 341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7050" h="3419170">
                <a:moveTo>
                  <a:pt x="361564" y="0"/>
                </a:moveTo>
                <a:lnTo>
                  <a:pt x="3507050" y="0"/>
                </a:lnTo>
                <a:lnTo>
                  <a:pt x="3507050" y="3045349"/>
                </a:lnTo>
                <a:lnTo>
                  <a:pt x="3329322" y="3151539"/>
                </a:lnTo>
                <a:cubicBezTo>
                  <a:pt x="3009856" y="3322220"/>
                  <a:pt x="2643756" y="3419170"/>
                  <a:pt x="2254631" y="3419170"/>
                </a:cubicBezTo>
                <a:cubicBezTo>
                  <a:pt x="1009433" y="3419170"/>
                  <a:pt x="0" y="2426397"/>
                  <a:pt x="0" y="1201750"/>
                </a:cubicBezTo>
                <a:cubicBezTo>
                  <a:pt x="0" y="819048"/>
                  <a:pt x="98578" y="458990"/>
                  <a:pt x="272122" y="144796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10000"/>
                </a:schemeClr>
              </a:gs>
              <a:gs pos="100000">
                <a:schemeClr val="tx2">
                  <a:lumMod val="90000"/>
                  <a:alpha val="2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09575" y="1195729"/>
            <a:ext cx="6293485" cy="4959350"/>
            <a:chOff x="7233" y="2235"/>
            <a:chExt cx="9911" cy="7810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33" y="2235"/>
              <a:ext cx="3956" cy="7796"/>
            </a:xfrm>
            <a:prstGeom prst="rect">
              <a:avLst/>
            </a:prstGeom>
          </p:spPr>
        </p:pic>
        <p:grpSp>
          <p:nvGrpSpPr>
            <p:cNvPr id="14" name="组合 13"/>
            <p:cNvGrpSpPr/>
            <p:nvPr/>
          </p:nvGrpSpPr>
          <p:grpSpPr>
            <a:xfrm>
              <a:off x="11365" y="2236"/>
              <a:ext cx="5779" cy="7809"/>
              <a:chOff x="11365" y="2236"/>
              <a:chExt cx="5779" cy="7809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365" y="2236"/>
                <a:ext cx="2607" cy="2385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365" y="4830"/>
                <a:ext cx="5779" cy="5215"/>
              </a:xfrm>
              <a:prstGeom prst="rect">
                <a:avLst/>
              </a:prstGeom>
            </p:spPr>
          </p:pic>
        </p:grpSp>
      </p:grpSp>
      <p:grpSp>
        <p:nvGrpSpPr>
          <p:cNvPr id="11" name="组合 10"/>
          <p:cNvGrpSpPr/>
          <p:nvPr/>
        </p:nvGrpSpPr>
        <p:grpSpPr>
          <a:xfrm>
            <a:off x="7079615" y="1195729"/>
            <a:ext cx="4702810" cy="4544695"/>
            <a:chOff x="11206" y="2121"/>
            <a:chExt cx="7406" cy="7157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06" y="2121"/>
              <a:ext cx="7398" cy="5493"/>
            </a:xfrm>
            <a:prstGeom prst="rect">
              <a:avLst/>
            </a:prstGeom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06" y="7614"/>
              <a:ext cx="7406" cy="1665"/>
            </a:xfrm>
            <a:prstGeom prst="rect">
              <a:avLst/>
            </a:prstGeom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</p:pic>
      </p:grpSp>
      <p:sp>
        <p:nvSpPr>
          <p:cNvPr id="12" name="文本框 11"/>
          <p:cNvSpPr txBox="1"/>
          <p:nvPr/>
        </p:nvSpPr>
        <p:spPr>
          <a:xfrm>
            <a:off x="7115810" y="5993765"/>
            <a:ext cx="4666615" cy="702945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Diameter</a:t>
            </a:r>
            <a:r>
              <a:rPr lang="zh-CN" altLang="de-DE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Tolerance:</a:t>
            </a:r>
            <a:r>
              <a:rPr lang="zh-CN" altLang="de-DE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-0.001/-0.003mm</a:t>
            </a:r>
          </a:p>
          <a:p>
            <a:pPr algn="ctr"/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Radius</a:t>
            </a:r>
            <a:r>
              <a:rPr lang="zh-CN" altLang="de-DE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Tolerance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：±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0.002mm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F866903A-D4D8-6389-47DE-4EB49E9DF9E4}"/>
              </a:ext>
            </a:extLst>
          </p:cNvPr>
          <p:cNvSpPr txBox="1"/>
          <p:nvPr/>
        </p:nvSpPr>
        <p:spPr>
          <a:xfrm>
            <a:off x="307880" y="125681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– CBN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85A9AC4-4903-BA8E-9B3D-FE9F431ACED2}"/>
              </a:ext>
            </a:extLst>
          </p:cNvPr>
          <p:cNvGrpSpPr/>
          <p:nvPr/>
        </p:nvGrpSpPr>
        <p:grpSpPr>
          <a:xfrm>
            <a:off x="341448" y="953736"/>
            <a:ext cx="5754552" cy="5126670"/>
            <a:chOff x="279665" y="978450"/>
            <a:chExt cx="5754552" cy="5126670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B431FE1-361A-3AFA-9752-B73CBB953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326318" y="2569770"/>
              <a:ext cx="2492830" cy="4577870"/>
            </a:xfrm>
            <a:prstGeom prst="rect">
              <a:avLst/>
            </a:prstGeom>
          </p:spPr>
        </p:pic>
        <p:sp>
          <p:nvSpPr>
            <p:cNvPr id="6" name="文本框 12">
              <a:extLst>
                <a:ext uri="{FF2B5EF4-FFF2-40B4-BE49-F238E27FC236}">
                  <a16:creationId xmlns:a16="http://schemas.microsoft.com/office/drawing/2014/main" id="{0E7701C3-4718-6B44-5193-CB59849651F1}"/>
                </a:ext>
              </a:extLst>
            </p:cNvPr>
            <p:cNvSpPr txBox="1"/>
            <p:nvPr/>
          </p:nvSpPr>
          <p:spPr>
            <a:xfrm>
              <a:off x="279665" y="1022098"/>
              <a:ext cx="348855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Cutter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：    </a:t>
              </a:r>
              <a:r>
                <a:rPr lang="de-DE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CBN 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R0.15x2t Ball </a:t>
              </a:r>
              <a:r>
                <a:rPr lang="de-DE" altLang="zh-CN" sz="1600" b="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nose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 </a:t>
              </a:r>
            </a:p>
            <a:p>
              <a:r>
                <a:rPr lang="de-DE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Material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1.2343ESR</a:t>
              </a:r>
              <a:r>
                <a:rPr lang="en-US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HRC52-54</a:t>
              </a:r>
            </a:p>
            <a:p>
              <a:r>
                <a:rPr lang="de-DE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Cutting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 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Z constant</a:t>
              </a:r>
              <a:r>
                <a:rPr lang="en-US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finishing</a:t>
              </a:r>
            </a:p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Coolant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  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Emulsion</a:t>
              </a:r>
            </a:p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Machining</a:t>
              </a:r>
              <a:r>
                <a:rPr lang="de-DE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tiime</a:t>
              </a:r>
              <a:r>
                <a:rPr lang="de-DE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: 630 </a:t>
              </a:r>
              <a:r>
                <a:rPr lang="de-DE" altLang="zh-CN" sz="160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minutes</a:t>
              </a:r>
              <a:endPara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" name="文本框 12">
              <a:extLst>
                <a:ext uri="{FF2B5EF4-FFF2-40B4-BE49-F238E27FC236}">
                  <a16:creationId xmlns:a16="http://schemas.microsoft.com/office/drawing/2014/main" id="{EE3E7AE8-6460-20C3-C432-3176781DC641}"/>
                </a:ext>
              </a:extLst>
            </p:cNvPr>
            <p:cNvSpPr txBox="1"/>
            <p:nvPr/>
          </p:nvSpPr>
          <p:spPr>
            <a:xfrm>
              <a:off x="3856826" y="978450"/>
              <a:ext cx="217739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Vc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</a:t>
              </a:r>
              <a:r>
                <a:rPr lang="de-DE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33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m/min</a:t>
              </a:r>
              <a:endPara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r>
                <a:rPr lang="de-DE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n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  </a:t>
              </a:r>
              <a:r>
                <a:rPr lang="de-DE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35000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de-DE" altLang="zh-CN" sz="1600" b="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rpm</a:t>
              </a:r>
              <a:endPara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fz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：  </a:t>
              </a:r>
              <a:r>
                <a:rPr lang="de-DE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0,006mm/t</a:t>
              </a:r>
            </a:p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Vf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 </a:t>
              </a:r>
              <a:r>
                <a:rPr lang="en-US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400mm/min</a:t>
              </a:r>
            </a:p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ap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</a:t>
              </a:r>
              <a:r>
                <a:rPr lang="en-US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0,007mm</a:t>
              </a:r>
            </a:p>
            <a:p>
              <a:r>
                <a:rPr lang="de-DE" altLang="zh-CN" sz="1600" b="1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ae</a:t>
              </a:r>
              <a:r>
                <a:rPr lang="zh-CN" altLang="en-US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  </a:t>
              </a:r>
              <a:r>
                <a:rPr lang="en-US" altLang="zh-CN" sz="1600" b="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0,01mm</a:t>
              </a:r>
            </a:p>
          </p:txBody>
        </p:sp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6D5CB3EF-A988-A8AB-2178-0129E0474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9816" y="2931935"/>
              <a:ext cx="2689980" cy="151311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8" name="Sprechblase: rechteckig 7">
              <a:extLst>
                <a:ext uri="{FF2B5EF4-FFF2-40B4-BE49-F238E27FC236}">
                  <a16:creationId xmlns:a16="http://schemas.microsoft.com/office/drawing/2014/main" id="{EC7D2528-5ACA-408C-45A6-D0556CEB27BC}"/>
                </a:ext>
              </a:extLst>
            </p:cNvPr>
            <p:cNvSpPr/>
            <p:nvPr/>
          </p:nvSpPr>
          <p:spPr>
            <a:xfrm>
              <a:off x="2330043" y="2902836"/>
              <a:ext cx="2719753" cy="1571311"/>
            </a:xfrm>
            <a:prstGeom prst="wedgeRectCallout">
              <a:avLst>
                <a:gd name="adj1" fmla="val -67385"/>
                <a:gd name="adj2" fmla="val 79915"/>
              </a:avLst>
            </a:prstGeom>
            <a:noFill/>
            <a:ln w="4445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Box 8">
            <a:extLst>
              <a:ext uri="{FF2B5EF4-FFF2-40B4-BE49-F238E27FC236}">
                <a16:creationId xmlns:a16="http://schemas.microsoft.com/office/drawing/2014/main" id="{B44687E1-8764-D2CC-59AC-1E5A198F0A09}"/>
              </a:ext>
            </a:extLst>
          </p:cNvPr>
          <p:cNvSpPr txBox="1"/>
          <p:nvPr/>
        </p:nvSpPr>
        <p:spPr>
          <a:xfrm>
            <a:off x="345581" y="7569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英文导光条竖版">
            <a:hlinkClick r:id="" action="ppaction://media"/>
            <a:extLst>
              <a:ext uri="{FF2B5EF4-FFF2-40B4-BE49-F238E27FC236}">
                <a16:creationId xmlns:a16="http://schemas.microsoft.com/office/drawing/2014/main" id="{49BA77A1-9A22-8A92-4E04-7524EE5C34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-1" b="44166"/>
          <a:stretch/>
        </p:blipFill>
        <p:spPr>
          <a:xfrm>
            <a:off x="5865405" y="815985"/>
            <a:ext cx="5701164" cy="565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2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 mute="1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592411" y="848956"/>
            <a:ext cx="4056490" cy="1884921"/>
            <a:chOff x="8495" y="2349"/>
            <a:chExt cx="9439" cy="4386"/>
          </a:xfrm>
        </p:grpSpPr>
        <p:pic>
          <p:nvPicPr>
            <p:cNvPr id="4" name="图片 3" descr="27be2f6eeccea46adae03d8ab17991c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495" y="2349"/>
              <a:ext cx="5192" cy="4387"/>
            </a:xfrm>
            <a:prstGeom prst="rect">
              <a:avLst/>
            </a:prstGeom>
          </p:spPr>
        </p:pic>
        <p:pic>
          <p:nvPicPr>
            <p:cNvPr id="5" name="图片 4" descr="48a5cbbfd4327376a8c4e00344457e1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790" y="2349"/>
              <a:ext cx="4145" cy="4387"/>
            </a:xfrm>
            <a:prstGeom prst="rect">
              <a:avLst/>
            </a:prstGeom>
          </p:spPr>
        </p:pic>
      </p:grpSp>
      <p:sp>
        <p:nvSpPr>
          <p:cNvPr id="7" name="文本框 12">
            <a:extLst>
              <a:ext uri="{FF2B5EF4-FFF2-40B4-BE49-F238E27FC236}">
                <a16:creationId xmlns:a16="http://schemas.microsoft.com/office/drawing/2014/main" id="{14A83295-1E2E-59B5-996E-5F57E8E2333C}"/>
              </a:ext>
            </a:extLst>
          </p:cNvPr>
          <p:cNvSpPr txBox="1"/>
          <p:nvPr/>
        </p:nvSpPr>
        <p:spPr>
          <a:xfrm>
            <a:off x="203136" y="848956"/>
            <a:ext cx="3465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V56I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Big Air spindle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R0,15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xL1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   HRC50-52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Mist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Time:        10 Hour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12">
            <a:extLst>
              <a:ext uri="{FF2B5EF4-FFF2-40B4-BE49-F238E27FC236}">
                <a16:creationId xmlns:a16="http://schemas.microsoft.com/office/drawing/2014/main" id="{0CFBB9AC-ABEC-6927-08FA-D50B561EDD2E}"/>
              </a:ext>
            </a:extLst>
          </p:cNvPr>
          <p:cNvSpPr txBox="1"/>
          <p:nvPr/>
        </p:nvSpPr>
        <p:spPr>
          <a:xfrm>
            <a:off x="3734294" y="84895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33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0,0054mm/t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384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0,006mm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40F12BF6-8949-DEE1-1395-C34A16F56D18}"/>
              </a:ext>
            </a:extLst>
          </p:cNvPr>
          <p:cNvGrpSpPr/>
          <p:nvPr/>
        </p:nvGrpSpPr>
        <p:grpSpPr>
          <a:xfrm>
            <a:off x="2569447" y="3101053"/>
            <a:ext cx="6684475" cy="3197660"/>
            <a:chOff x="2606948" y="3454860"/>
            <a:chExt cx="7114016" cy="3403140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21263F97-C1C3-9F28-DBFD-186C80664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63956" y="3454860"/>
              <a:ext cx="3557008" cy="3403140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E11BFEE7-A5A8-2CDF-9858-D98356C20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606948" y="3454860"/>
              <a:ext cx="3557008" cy="3403140"/>
            </a:xfrm>
            <a:prstGeom prst="rect">
              <a:avLst/>
            </a:prstGeom>
          </p:spPr>
        </p:pic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398E44DF-AEB4-0EDD-E0E9-9506ACCA413A}"/>
              </a:ext>
            </a:extLst>
          </p:cNvPr>
          <p:cNvSpPr txBox="1"/>
          <p:nvPr/>
        </p:nvSpPr>
        <p:spPr>
          <a:xfrm>
            <a:off x="4270812" y="2971101"/>
            <a:ext cx="1872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>
                <a:highlight>
                  <a:srgbClr val="FFFF00"/>
                </a:highlight>
              </a:rPr>
              <a:t>SCBN2003L1 0450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CD036B8-161C-BF5A-D430-0C61B1864521}"/>
              </a:ext>
            </a:extLst>
          </p:cNvPr>
          <p:cNvSpPr txBox="1"/>
          <p:nvPr/>
        </p:nvSpPr>
        <p:spPr>
          <a:xfrm>
            <a:off x="2776516" y="6298713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Chipping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537E8EA-22E2-EB5B-3D3C-644D22FD9CC5}"/>
              </a:ext>
            </a:extLst>
          </p:cNvPr>
          <p:cNvSpPr txBox="1"/>
          <p:nvPr/>
        </p:nvSpPr>
        <p:spPr>
          <a:xfrm>
            <a:off x="6187916" y="6298713"/>
            <a:ext cx="102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Big Wear</a:t>
            </a:r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D150257-0634-94AA-A4AD-9DDCD0FD394F}"/>
              </a:ext>
            </a:extLst>
          </p:cNvPr>
          <p:cNvSpPr txBox="1"/>
          <p:nvPr/>
        </p:nvSpPr>
        <p:spPr>
          <a:xfrm>
            <a:off x="7891169" y="6298713"/>
            <a:ext cx="102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Big Wear</a:t>
            </a: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5C21B04-5258-5D11-A223-60690C982734}"/>
              </a:ext>
            </a:extLst>
          </p:cNvPr>
          <p:cNvSpPr txBox="1"/>
          <p:nvPr/>
        </p:nvSpPr>
        <p:spPr>
          <a:xfrm>
            <a:off x="4388446" y="6298713"/>
            <a:ext cx="1247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Small Wear</a:t>
            </a:r>
            <a:endParaRPr lang="de-DE" dirty="0"/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9F071895-255B-9979-2C3F-69560EBCB15A}"/>
              </a:ext>
            </a:extLst>
          </p:cNvPr>
          <p:cNvSpPr txBox="1"/>
          <p:nvPr/>
        </p:nvSpPr>
        <p:spPr>
          <a:xfrm>
            <a:off x="345581" y="7569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- SCBN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97DDA3-5476-3187-7351-B6FDF65B6BEB}"/>
              </a:ext>
            </a:extLst>
          </p:cNvPr>
          <p:cNvSpPr txBox="1"/>
          <p:nvPr/>
        </p:nvSpPr>
        <p:spPr>
          <a:xfrm>
            <a:off x="2771046" y="2871384"/>
            <a:ext cx="12428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N </a:t>
            </a:r>
            <a:r>
              <a:rPr lang="de-DE" dirty="0" err="1"/>
              <a:t>company</a:t>
            </a:r>
            <a:endParaRPr lang="de-D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E4A11-8BD5-B179-B4A9-06000F89F614}"/>
              </a:ext>
            </a:extLst>
          </p:cNvPr>
          <p:cNvSpPr txBox="1"/>
          <p:nvPr/>
        </p:nvSpPr>
        <p:spPr>
          <a:xfrm>
            <a:off x="6166110" y="2871384"/>
            <a:ext cx="12428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O </a:t>
            </a:r>
            <a:r>
              <a:rPr lang="de-DE" dirty="0" err="1"/>
              <a:t>company</a:t>
            </a:r>
            <a:endParaRPr lang="de-D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45160B-6BE1-7F60-07D7-02B6B6E44C66}"/>
              </a:ext>
            </a:extLst>
          </p:cNvPr>
          <p:cNvSpPr txBox="1"/>
          <p:nvPr/>
        </p:nvSpPr>
        <p:spPr>
          <a:xfrm>
            <a:off x="7757956" y="2842300"/>
            <a:ext cx="119955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S </a:t>
            </a:r>
            <a:r>
              <a:rPr lang="de-DE" dirty="0" err="1"/>
              <a:t>company</a:t>
            </a:r>
            <a:endParaRPr lang="de-D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D63499-68F7-26C7-9AE4-F8A09603C09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504" y="2485371"/>
            <a:ext cx="1123737" cy="5054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98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47356" y="5041268"/>
            <a:ext cx="9780608" cy="1423376"/>
          </a:xfrm>
          <a:prstGeom prst="rect">
            <a:avLst/>
          </a:prstGeom>
        </p:spPr>
      </p:pic>
      <p:pic>
        <p:nvPicPr>
          <p:cNvPr id="2" name="图片 5">
            <a:extLst>
              <a:ext uri="{FF2B5EF4-FFF2-40B4-BE49-F238E27FC236}">
                <a16:creationId xmlns:a16="http://schemas.microsoft.com/office/drawing/2014/main" id="{7DFB41CD-8141-5F32-316A-AA2110F0A3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47356" y="3617892"/>
            <a:ext cx="9780608" cy="1423376"/>
          </a:xfrm>
          <a:prstGeom prst="rect">
            <a:avLst/>
          </a:prstGeom>
        </p:spPr>
      </p:pic>
      <p:sp>
        <p:nvSpPr>
          <p:cNvPr id="7" name="文本框 12">
            <a:extLst>
              <a:ext uri="{FF2B5EF4-FFF2-40B4-BE49-F238E27FC236}">
                <a16:creationId xmlns:a16="http://schemas.microsoft.com/office/drawing/2014/main" id="{6E4F6E9F-A2A7-EF30-EF9E-9422FFE36BE1}"/>
              </a:ext>
            </a:extLst>
          </p:cNvPr>
          <p:cNvSpPr txBox="1"/>
          <p:nvPr/>
        </p:nvSpPr>
        <p:spPr>
          <a:xfrm>
            <a:off x="203136" y="848956"/>
            <a:ext cx="3465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V56I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Big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Airspindle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R0,15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xL1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   HRC50-52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Mist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Time:        10 Hour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12">
            <a:extLst>
              <a:ext uri="{FF2B5EF4-FFF2-40B4-BE49-F238E27FC236}">
                <a16:creationId xmlns:a16="http://schemas.microsoft.com/office/drawing/2014/main" id="{25508BE6-F50C-C892-AF02-D0D17686BC51}"/>
              </a:ext>
            </a:extLst>
          </p:cNvPr>
          <p:cNvSpPr txBox="1"/>
          <p:nvPr/>
        </p:nvSpPr>
        <p:spPr>
          <a:xfrm>
            <a:off x="3734294" y="84895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33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0,0054mm/t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384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0,006mm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95444" y="848956"/>
            <a:ext cx="2992937" cy="191739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B64D05F-3E4C-BD01-A995-C89EEEA24F83}"/>
              </a:ext>
            </a:extLst>
          </p:cNvPr>
          <p:cNvSpPr txBox="1"/>
          <p:nvPr/>
        </p:nvSpPr>
        <p:spPr>
          <a:xfrm>
            <a:off x="203136" y="5967367"/>
            <a:ext cx="1872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SCBN2003L1 0450-L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432E042-DC3C-BB99-0CD1-5FEB11047D50}"/>
              </a:ext>
            </a:extLst>
          </p:cNvPr>
          <p:cNvSpPr txBox="1"/>
          <p:nvPr/>
        </p:nvSpPr>
        <p:spPr>
          <a:xfrm>
            <a:off x="464036" y="4091108"/>
            <a:ext cx="1872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N </a:t>
            </a:r>
            <a:r>
              <a:rPr lang="de-DE" sz="1400" b="1" dirty="0" err="1"/>
              <a:t>Competitor</a:t>
            </a:r>
            <a:endParaRPr lang="de-DE" sz="1400" b="1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AFED1BD-1273-207D-B939-B493DF38B7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36" y="5230767"/>
            <a:ext cx="1637967" cy="736600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E446048-7E05-5990-9FF6-2825BA2759F4}"/>
              </a:ext>
            </a:extLst>
          </p:cNvPr>
          <p:cNvSpPr txBox="1"/>
          <p:nvPr/>
        </p:nvSpPr>
        <p:spPr>
          <a:xfrm>
            <a:off x="345581" y="7569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- SCBN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YPE" val="i"/>
  <p:tag name="KSO_WM_UNIT_FILL_FORE_SCHEMECOLOR_INDEX_1_BRIGHTNESS" val="0"/>
  <p:tag name="KSO_WM_UNIT_FILL_FORE_SCHEMECOLOR_INDEX_1" val="16"/>
  <p:tag name="KSO_WM_UNIT_FILL_FORE_SCHEMECOLOR_INDEX_1_POS" val="0"/>
  <p:tag name="KSO_WM_UNIT_FILL_FORE_SCHEMECOLOR_INDEX_1_TRANS" val="0.9"/>
  <p:tag name="KSO_WM_UNIT_FILL_FORE_SCHEMECOLOR_INDEX_2_BRIGHTNESS" val="-0.1"/>
  <p:tag name="KSO_WM_UNIT_FILL_FORE_SCHEMECOLOR_INDEX_2" val="15"/>
  <p:tag name="KSO_WM_UNIT_FILL_FORE_SCHEMECOLOR_INDEX_2_POS" val="1"/>
  <p:tag name="KSO_WM_UNIT_FILL_FORE_SCHEMECOLOR_INDEX_2_TRANS" val="0.76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Widescreen</PresentationFormat>
  <Paragraphs>61</Paragraphs>
  <Slides>6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404</cp:revision>
  <dcterms:created xsi:type="dcterms:W3CDTF">2019-03-29T12:25:00Z</dcterms:created>
  <dcterms:modified xsi:type="dcterms:W3CDTF">2026-08-03T16:19:35Z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