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2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3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6" r:id="rId3"/>
    <p:sldId id="270" r:id="rId4"/>
    <p:sldId id="272" r:id="rId5"/>
    <p:sldId id="273" r:id="rId6"/>
    <p:sldId id="298" r:id="rId7"/>
    <p:sldId id="297" r:id="rId8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9E"/>
    <a:srgbClr val="0065B0"/>
    <a:srgbClr val="95B3D7"/>
    <a:srgbClr val="376092"/>
    <a:srgbClr val="B9CDE5"/>
    <a:srgbClr val="DCE6F2"/>
    <a:srgbClr val="0081E2"/>
    <a:srgbClr val="000000"/>
    <a:srgbClr val="A43975"/>
    <a:srgbClr val="D686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30" autoAdjust="0"/>
    <p:restoredTop sz="85359" autoAdjust="0"/>
  </p:normalViewPr>
  <p:slideViewPr>
    <p:cSldViewPr snapToGrid="0" showGuides="1">
      <p:cViewPr varScale="1">
        <p:scale>
          <a:sx n="62" d="100"/>
          <a:sy n="62" d="100"/>
        </p:scale>
        <p:origin x="1133" y="274"/>
      </p:cViewPr>
      <p:guideLst>
        <p:guide orient="horz" pos="2160"/>
        <p:guide pos="384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2829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ng HAN" userId="e7e25bdc11979f29" providerId="LiveId" clId="{016BAC86-77BE-4F2A-9800-17350FA9CD5E}"/>
    <pc:docChg chg="undo redo custSel addSld delSld modSld sldOrd">
      <pc:chgData name="Gang HAN" userId="e7e25bdc11979f29" providerId="LiveId" clId="{016BAC86-77BE-4F2A-9800-17350FA9CD5E}" dt="2025-07-21T17:10:42.742" v="1357" actId="20577"/>
      <pc:docMkLst>
        <pc:docMk/>
      </pc:docMkLst>
      <pc:sldChg chg="delSp modSp mod">
        <pc:chgData name="Gang HAN" userId="e7e25bdc11979f29" providerId="LiveId" clId="{016BAC86-77BE-4F2A-9800-17350FA9CD5E}" dt="2025-07-05T10:36:03.700" v="683" actId="1076"/>
        <pc:sldMkLst>
          <pc:docMk/>
          <pc:sldMk cId="0" sldId="256"/>
        </pc:sldMkLst>
        <pc:spChg chg="mod">
          <ac:chgData name="Gang HAN" userId="e7e25bdc11979f29" providerId="LiveId" clId="{016BAC86-77BE-4F2A-9800-17350FA9CD5E}" dt="2025-07-05T10:36:03.700" v="683" actId="1076"/>
          <ac:spMkLst>
            <pc:docMk/>
            <pc:sldMk cId="0" sldId="256"/>
            <ac:spMk id="44" creationId="{00000000-0000-0000-0000-000000000000}"/>
          </ac:spMkLst>
        </pc:spChg>
      </pc:sldChg>
      <pc:sldChg chg="addSp delSp modSp mod chgLayout">
        <pc:chgData name="Gang HAN" userId="e7e25bdc11979f29" providerId="LiveId" clId="{016BAC86-77BE-4F2A-9800-17350FA9CD5E}" dt="2025-07-05T10:36:21.975" v="703" actId="20577"/>
        <pc:sldMkLst>
          <pc:docMk/>
          <pc:sldMk cId="0" sldId="270"/>
        </pc:sldMkLst>
        <pc:spChg chg="mod topLvl">
          <ac:chgData name="Gang HAN" userId="e7e25bdc11979f29" providerId="LiveId" clId="{016BAC86-77BE-4F2A-9800-17350FA9CD5E}" dt="2025-07-05T10:32:14.828" v="506" actId="1076"/>
          <ac:spMkLst>
            <pc:docMk/>
            <pc:sldMk cId="0" sldId="270"/>
            <ac:spMk id="11" creationId="{00000000-0000-0000-0000-000000000000}"/>
          </ac:spMkLst>
        </pc:spChg>
        <pc:spChg chg="add mod">
          <ac:chgData name="Gang HAN" userId="e7e25bdc11979f29" providerId="LiveId" clId="{016BAC86-77BE-4F2A-9800-17350FA9CD5E}" dt="2025-07-05T10:31:36.480" v="499" actId="1076"/>
          <ac:spMkLst>
            <pc:docMk/>
            <pc:sldMk cId="0" sldId="270"/>
            <ac:spMk id="15" creationId="{71C963D4-1378-0295-700C-29AA0952E257}"/>
          </ac:spMkLst>
        </pc:spChg>
        <pc:spChg chg="add mod">
          <ac:chgData name="Gang HAN" userId="e7e25bdc11979f29" providerId="LiveId" clId="{016BAC86-77BE-4F2A-9800-17350FA9CD5E}" dt="2025-07-05T10:31:43.103" v="500" actId="1076"/>
          <ac:spMkLst>
            <pc:docMk/>
            <pc:sldMk cId="0" sldId="270"/>
            <ac:spMk id="16" creationId="{58D51892-82CD-BBFC-4D60-FEC7F41DBE03}"/>
          </ac:spMkLst>
        </pc:spChg>
        <pc:spChg chg="add mod">
          <ac:chgData name="Gang HAN" userId="e7e25bdc11979f29" providerId="LiveId" clId="{016BAC86-77BE-4F2A-9800-17350FA9CD5E}" dt="2025-07-05T10:31:54.412" v="503" actId="1076"/>
          <ac:spMkLst>
            <pc:docMk/>
            <pc:sldMk cId="0" sldId="270"/>
            <ac:spMk id="17" creationId="{ACB33F06-FC48-742F-7CB8-BE94D57BE369}"/>
          </ac:spMkLst>
        </pc:spChg>
        <pc:spChg chg="add mod">
          <ac:chgData name="Gang HAN" userId="e7e25bdc11979f29" providerId="LiveId" clId="{016BAC86-77BE-4F2A-9800-17350FA9CD5E}" dt="2025-07-05T10:31:59.842" v="504" actId="1076"/>
          <ac:spMkLst>
            <pc:docMk/>
            <pc:sldMk cId="0" sldId="270"/>
            <ac:spMk id="18" creationId="{D0A7FBA8-6C44-8965-2A18-8A89048D0B68}"/>
          </ac:spMkLst>
        </pc:spChg>
        <pc:spChg chg="add mod">
          <ac:chgData name="Gang HAN" userId="e7e25bdc11979f29" providerId="LiveId" clId="{016BAC86-77BE-4F2A-9800-17350FA9CD5E}" dt="2025-07-05T10:32:04.829" v="505" actId="1076"/>
          <ac:spMkLst>
            <pc:docMk/>
            <pc:sldMk cId="0" sldId="270"/>
            <ac:spMk id="19" creationId="{2903C650-8197-038A-EC4B-4B1CC80748BC}"/>
          </ac:spMkLst>
        </pc:spChg>
        <pc:spChg chg="add mod">
          <ac:chgData name="Gang HAN" userId="e7e25bdc11979f29" providerId="LiveId" clId="{016BAC86-77BE-4F2A-9800-17350FA9CD5E}" dt="2025-07-05T10:32:14.828" v="506" actId="1076"/>
          <ac:spMkLst>
            <pc:docMk/>
            <pc:sldMk cId="0" sldId="270"/>
            <ac:spMk id="21" creationId="{698CADD9-DD56-9786-4F9D-5E415E3EEDEC}"/>
          </ac:spMkLst>
        </pc:spChg>
        <pc:spChg chg="add mod">
          <ac:chgData name="Gang HAN" userId="e7e25bdc11979f29" providerId="LiveId" clId="{016BAC86-77BE-4F2A-9800-17350FA9CD5E}" dt="2025-07-05T10:32:14.828" v="506" actId="1076"/>
          <ac:spMkLst>
            <pc:docMk/>
            <pc:sldMk cId="0" sldId="270"/>
            <ac:spMk id="22" creationId="{92952020-CD9B-38FD-4CB4-CB4E1B0F8724}"/>
          </ac:spMkLst>
        </pc:spChg>
        <pc:spChg chg="add mod">
          <ac:chgData name="Gang HAN" userId="e7e25bdc11979f29" providerId="LiveId" clId="{016BAC86-77BE-4F2A-9800-17350FA9CD5E}" dt="2025-07-05T10:32:14.828" v="506" actId="1076"/>
          <ac:spMkLst>
            <pc:docMk/>
            <pc:sldMk cId="0" sldId="270"/>
            <ac:spMk id="23" creationId="{4347EB73-FE4B-AF7C-1DD0-0219D49FD664}"/>
          </ac:spMkLst>
        </pc:spChg>
        <pc:spChg chg="add mod">
          <ac:chgData name="Gang HAN" userId="e7e25bdc11979f29" providerId="LiveId" clId="{016BAC86-77BE-4F2A-9800-17350FA9CD5E}" dt="2025-07-05T10:33:27.666" v="631" actId="20577"/>
          <ac:spMkLst>
            <pc:docMk/>
            <pc:sldMk cId="0" sldId="270"/>
            <ac:spMk id="27" creationId="{9F281D15-85AF-103B-6D5F-2BA26AA9EEF2}"/>
          </ac:spMkLst>
        </pc:spChg>
        <pc:spChg chg="add mod">
          <ac:chgData name="Gang HAN" userId="e7e25bdc11979f29" providerId="LiveId" clId="{016BAC86-77BE-4F2A-9800-17350FA9CD5E}" dt="2025-07-05T10:36:21.975" v="703" actId="20577"/>
          <ac:spMkLst>
            <pc:docMk/>
            <pc:sldMk cId="0" sldId="270"/>
            <ac:spMk id="28" creationId="{EAF7B6B5-3040-AB7A-540D-DF8AAAEC8213}"/>
          </ac:spMkLst>
        </pc:spChg>
        <pc:grpChg chg="add mod">
          <ac:chgData name="Gang HAN" userId="e7e25bdc11979f29" providerId="LiveId" clId="{016BAC86-77BE-4F2A-9800-17350FA9CD5E}" dt="2025-07-05T09:50:51.137" v="32" actId="14100"/>
          <ac:grpSpMkLst>
            <pc:docMk/>
            <pc:sldMk cId="0" sldId="270"/>
            <ac:grpSpMk id="7" creationId="{D7C2EA52-9980-CB7D-9962-CE4CA41E0420}"/>
          </ac:grpSpMkLst>
        </pc:grpChg>
        <pc:picChg chg="add mod modCrop">
          <ac:chgData name="Gang HAN" userId="e7e25bdc11979f29" providerId="LiveId" clId="{016BAC86-77BE-4F2A-9800-17350FA9CD5E}" dt="2025-07-05T09:50:43.842" v="29" actId="164"/>
          <ac:picMkLst>
            <pc:docMk/>
            <pc:sldMk cId="0" sldId="270"/>
            <ac:picMk id="4" creationId="{A42FC0F3-D4E3-1749-8878-D379E3D5B0C7}"/>
          </ac:picMkLst>
        </pc:picChg>
        <pc:picChg chg="mod">
          <ac:chgData name="Gang HAN" userId="e7e25bdc11979f29" providerId="LiveId" clId="{016BAC86-77BE-4F2A-9800-17350FA9CD5E}" dt="2025-07-05T09:50:43.842" v="29" actId="164"/>
          <ac:picMkLst>
            <pc:docMk/>
            <pc:sldMk cId="0" sldId="270"/>
            <ac:picMk id="5" creationId="{00000000-0000-0000-0000-000000000000}"/>
          </ac:picMkLst>
        </pc:picChg>
        <pc:picChg chg="mod">
          <ac:chgData name="Gang HAN" userId="e7e25bdc11979f29" providerId="LiveId" clId="{016BAC86-77BE-4F2A-9800-17350FA9CD5E}" dt="2025-07-05T10:32:14.828" v="506" actId="1076"/>
          <ac:picMkLst>
            <pc:docMk/>
            <pc:sldMk cId="0" sldId="270"/>
            <ac:picMk id="8" creationId="{00000000-0000-0000-0000-000000000000}"/>
          </ac:picMkLst>
        </pc:picChg>
        <pc:cxnChg chg="mod topLvl">
          <ac:chgData name="Gang HAN" userId="e7e25bdc11979f29" providerId="LiveId" clId="{016BAC86-77BE-4F2A-9800-17350FA9CD5E}" dt="2025-07-05T10:32:14.828" v="506" actId="1076"/>
          <ac:cxnSpMkLst>
            <pc:docMk/>
            <pc:sldMk cId="0" sldId="270"/>
            <ac:cxnSpMk id="10" creationId="{00000000-0000-0000-0000-000000000000}"/>
          </ac:cxnSpMkLst>
        </pc:cxnChg>
      </pc:sldChg>
      <pc:sldChg chg="del">
        <pc:chgData name="Gang HAN" userId="e7e25bdc11979f29" providerId="LiveId" clId="{016BAC86-77BE-4F2A-9800-17350FA9CD5E}" dt="2025-07-05T09:45:48.506" v="0" actId="47"/>
        <pc:sldMkLst>
          <pc:docMk/>
          <pc:sldMk cId="0" sldId="271"/>
        </pc:sldMkLst>
      </pc:sldChg>
      <pc:sldChg chg="addSp delSp modSp mod chgLayout">
        <pc:chgData name="Gang HAN" userId="e7e25bdc11979f29" providerId="LiveId" clId="{016BAC86-77BE-4F2A-9800-17350FA9CD5E}" dt="2025-07-21T17:02:32.787" v="1248" actId="20577"/>
        <pc:sldMkLst>
          <pc:docMk/>
          <pc:sldMk cId="0" sldId="272"/>
        </pc:sldMkLst>
        <pc:spChg chg="add mod">
          <ac:chgData name="Gang HAN" userId="e7e25bdc11979f29" providerId="LiveId" clId="{016BAC86-77BE-4F2A-9800-17350FA9CD5E}" dt="2025-07-05T10:37:51.377" v="754" actId="20577"/>
          <ac:spMkLst>
            <pc:docMk/>
            <pc:sldMk cId="0" sldId="272"/>
            <ac:spMk id="5" creationId="{C55D75A8-7ECD-2A00-EDCC-950ABC90A617}"/>
          </ac:spMkLst>
        </pc:spChg>
        <pc:spChg chg="add mod">
          <ac:chgData name="Gang HAN" userId="e7e25bdc11979f29" providerId="LiveId" clId="{016BAC86-77BE-4F2A-9800-17350FA9CD5E}" dt="2025-07-21T17:02:32.787" v="1248" actId="20577"/>
          <ac:spMkLst>
            <pc:docMk/>
            <pc:sldMk cId="0" sldId="272"/>
            <ac:spMk id="7" creationId="{04F7C961-7E1E-9961-FF4F-095B63268BB5}"/>
          </ac:spMkLst>
        </pc:spChg>
        <pc:spChg chg="add mod">
          <ac:chgData name="Gang HAN" userId="e7e25bdc11979f29" providerId="LiveId" clId="{016BAC86-77BE-4F2A-9800-17350FA9CD5E}" dt="2025-07-05T11:09:06.914" v="926" actId="1076"/>
          <ac:spMkLst>
            <pc:docMk/>
            <pc:sldMk cId="0" sldId="272"/>
            <ac:spMk id="8" creationId="{010F9D84-D2B2-2374-5ACA-14B314A601FC}"/>
          </ac:spMkLst>
        </pc:spChg>
        <pc:spChg chg="add mod">
          <ac:chgData name="Gang HAN" userId="e7e25bdc11979f29" providerId="LiveId" clId="{016BAC86-77BE-4F2A-9800-17350FA9CD5E}" dt="2025-07-05T11:09:01.730" v="925" actId="1076"/>
          <ac:spMkLst>
            <pc:docMk/>
            <pc:sldMk cId="0" sldId="272"/>
            <ac:spMk id="11" creationId="{610FD711-0711-C79A-57B7-A24C9A85BBCA}"/>
          </ac:spMkLst>
        </pc:spChg>
        <pc:spChg chg="add mod">
          <ac:chgData name="Gang HAN" userId="e7e25bdc11979f29" providerId="LiveId" clId="{016BAC86-77BE-4F2A-9800-17350FA9CD5E}" dt="2025-07-05T15:26:19.637" v="1070" actId="14100"/>
          <ac:spMkLst>
            <pc:docMk/>
            <pc:sldMk cId="0" sldId="272"/>
            <ac:spMk id="14" creationId="{E06A616A-6C23-DCFD-77F0-80C3DD79B1A7}"/>
          </ac:spMkLst>
        </pc:spChg>
        <pc:picChg chg="mod modCrop">
          <ac:chgData name="Gang HAN" userId="e7e25bdc11979f29" providerId="LiveId" clId="{016BAC86-77BE-4F2A-9800-17350FA9CD5E}" dt="2025-07-05T11:09:01.730" v="925" actId="1076"/>
          <ac:picMkLst>
            <pc:docMk/>
            <pc:sldMk cId="0" sldId="272"/>
            <ac:picMk id="4" creationId="{00000000-0000-0000-0000-000000000000}"/>
          </ac:picMkLst>
        </pc:picChg>
        <pc:picChg chg="add mod modCrop">
          <ac:chgData name="Gang HAN" userId="e7e25bdc11979f29" providerId="LiveId" clId="{016BAC86-77BE-4F2A-9800-17350FA9CD5E}" dt="2025-07-05T11:09:01.730" v="925" actId="1076"/>
          <ac:picMkLst>
            <pc:docMk/>
            <pc:sldMk cId="0" sldId="272"/>
            <ac:picMk id="9" creationId="{F9EF9092-D19D-27FB-63BE-114443E1D8E1}"/>
          </ac:picMkLst>
        </pc:picChg>
        <pc:picChg chg="add mod">
          <ac:chgData name="Gang HAN" userId="e7e25bdc11979f29" providerId="LiveId" clId="{016BAC86-77BE-4F2A-9800-17350FA9CD5E}" dt="2025-07-05T11:09:06.914" v="926" actId="1076"/>
          <ac:picMkLst>
            <pc:docMk/>
            <pc:sldMk cId="0" sldId="272"/>
            <ac:picMk id="12" creationId="{02583659-C1A8-B83E-A6A8-085C45166961}"/>
          </ac:picMkLst>
        </pc:picChg>
      </pc:sldChg>
      <pc:sldChg chg="addSp delSp modSp mod chgLayout modNotesTx">
        <pc:chgData name="Gang HAN" userId="e7e25bdc11979f29" providerId="LiveId" clId="{016BAC86-77BE-4F2A-9800-17350FA9CD5E}" dt="2025-07-21T17:10:42.742" v="1357" actId="20577"/>
        <pc:sldMkLst>
          <pc:docMk/>
          <pc:sldMk cId="0" sldId="273"/>
        </pc:sldMkLst>
        <pc:spChg chg="add del mod">
          <ac:chgData name="Gang HAN" userId="e7e25bdc11979f29" providerId="LiveId" clId="{016BAC86-77BE-4F2A-9800-17350FA9CD5E}" dt="2025-07-21T17:10:15.607" v="1319" actId="478"/>
          <ac:spMkLst>
            <pc:docMk/>
            <pc:sldMk cId="0" sldId="273"/>
            <ac:spMk id="2" creationId="{A3B0F33B-A36C-305C-10FC-9F5F38F124BA}"/>
          </ac:spMkLst>
        </pc:spChg>
        <pc:spChg chg="add del mod">
          <ac:chgData name="Gang HAN" userId="e7e25bdc11979f29" providerId="LiveId" clId="{016BAC86-77BE-4F2A-9800-17350FA9CD5E}" dt="2025-07-21T17:10:12.731" v="1318" actId="478"/>
          <ac:spMkLst>
            <pc:docMk/>
            <pc:sldMk cId="0" sldId="273"/>
            <ac:spMk id="3" creationId="{9F328B6C-913C-AC02-A63E-F638B71E34C8}"/>
          </ac:spMkLst>
        </pc:spChg>
        <pc:spChg chg="add mod">
          <ac:chgData name="Gang HAN" userId="e7e25bdc11979f29" providerId="LiveId" clId="{016BAC86-77BE-4F2A-9800-17350FA9CD5E}" dt="2025-07-05T11:07:17.601" v="892"/>
          <ac:spMkLst>
            <pc:docMk/>
            <pc:sldMk cId="0" sldId="273"/>
            <ac:spMk id="5" creationId="{6C19605F-3612-2497-B792-BC181EDFD946}"/>
          </ac:spMkLst>
        </pc:spChg>
        <pc:spChg chg="add mod">
          <ac:chgData name="Gang HAN" userId="e7e25bdc11979f29" providerId="LiveId" clId="{016BAC86-77BE-4F2A-9800-17350FA9CD5E}" dt="2025-07-21T17:10:06.288" v="1317" actId="1076"/>
          <ac:spMkLst>
            <pc:docMk/>
            <pc:sldMk cId="0" sldId="273"/>
            <ac:spMk id="6" creationId="{1E38F512-7CF1-F5CD-9025-FF770584856C}"/>
          </ac:spMkLst>
        </pc:spChg>
        <pc:spChg chg="add mod">
          <ac:chgData name="Gang HAN" userId="e7e25bdc11979f29" providerId="LiveId" clId="{016BAC86-77BE-4F2A-9800-17350FA9CD5E}" dt="2025-07-21T17:10:42.742" v="1357" actId="20577"/>
          <ac:spMkLst>
            <pc:docMk/>
            <pc:sldMk cId="0" sldId="273"/>
            <ac:spMk id="7" creationId="{C2D1C0CC-3A5E-B17A-E319-2E9A40CA2D72}"/>
          </ac:spMkLst>
        </pc:spChg>
        <pc:spChg chg="add del mod">
          <ac:chgData name="Gang HAN" userId="e7e25bdc11979f29" providerId="LiveId" clId="{016BAC86-77BE-4F2A-9800-17350FA9CD5E}" dt="2025-07-21T17:10:24.615" v="1321" actId="478"/>
          <ac:spMkLst>
            <pc:docMk/>
            <pc:sldMk cId="0" sldId="273"/>
            <ac:spMk id="8" creationId="{851FD0E3-257F-C639-C987-A7AA14F3221A}"/>
          </ac:spMkLst>
        </pc:spChg>
        <pc:spChg chg="add mod">
          <ac:chgData name="Gang HAN" userId="e7e25bdc11979f29" providerId="LiveId" clId="{016BAC86-77BE-4F2A-9800-17350FA9CD5E}" dt="2025-07-05T11:12:48.232" v="942" actId="20577"/>
          <ac:spMkLst>
            <pc:docMk/>
            <pc:sldMk cId="0" sldId="273"/>
            <ac:spMk id="10" creationId="{703AE38D-3C8C-9785-73F1-77580B3D9A58}"/>
          </ac:spMkLst>
        </pc:spChg>
        <pc:spChg chg="add mod">
          <ac:chgData name="Gang HAN" userId="e7e25bdc11979f29" providerId="LiveId" clId="{016BAC86-77BE-4F2A-9800-17350FA9CD5E}" dt="2025-07-05T11:15:32.844" v="984" actId="20577"/>
          <ac:spMkLst>
            <pc:docMk/>
            <pc:sldMk cId="0" sldId="273"/>
            <ac:spMk id="11" creationId="{9E804911-6716-96D4-1C05-B25789F7986A}"/>
          </ac:spMkLst>
        </pc:spChg>
        <pc:spChg chg="add mod">
          <ac:chgData name="Gang HAN" userId="e7e25bdc11979f29" providerId="LiveId" clId="{016BAC86-77BE-4F2A-9800-17350FA9CD5E}" dt="2025-07-05T15:26:43.837" v="1073" actId="1076"/>
          <ac:spMkLst>
            <pc:docMk/>
            <pc:sldMk cId="0" sldId="273"/>
            <ac:spMk id="13" creationId="{1B99CDD5-B4BA-3975-2C00-130C87E6A23A}"/>
          </ac:spMkLst>
        </pc:spChg>
        <pc:picChg chg="mod modCrop">
          <ac:chgData name="Gang HAN" userId="e7e25bdc11979f29" providerId="LiveId" clId="{016BAC86-77BE-4F2A-9800-17350FA9CD5E}" dt="2025-07-05T11:16:46.064" v="995" actId="14100"/>
          <ac:picMkLst>
            <pc:docMk/>
            <pc:sldMk cId="0" sldId="273"/>
            <ac:picMk id="4" creationId="{00000000-0000-0000-0000-000000000000}"/>
          </ac:picMkLst>
        </pc:picChg>
        <pc:picChg chg="add mod">
          <ac:chgData name="Gang HAN" userId="e7e25bdc11979f29" providerId="LiveId" clId="{016BAC86-77BE-4F2A-9800-17350FA9CD5E}" dt="2025-07-05T11:09:14.448" v="928"/>
          <ac:picMkLst>
            <pc:docMk/>
            <pc:sldMk cId="0" sldId="273"/>
            <ac:picMk id="12" creationId="{A1BF8987-823E-CA80-93C2-315DD4BB742D}"/>
          </ac:picMkLst>
        </pc:picChg>
      </pc:sldChg>
      <pc:sldChg chg="del">
        <pc:chgData name="Gang HAN" userId="e7e25bdc11979f29" providerId="LiveId" clId="{016BAC86-77BE-4F2A-9800-17350FA9CD5E}" dt="2025-07-05T09:45:48.506" v="0" actId="47"/>
        <pc:sldMkLst>
          <pc:docMk/>
          <pc:sldMk cId="0" sldId="274"/>
        </pc:sldMkLst>
      </pc:sldChg>
      <pc:sldChg chg="del">
        <pc:chgData name="Gang HAN" userId="e7e25bdc11979f29" providerId="LiveId" clId="{016BAC86-77BE-4F2A-9800-17350FA9CD5E}" dt="2025-07-05T09:45:48.506" v="0" actId="47"/>
        <pc:sldMkLst>
          <pc:docMk/>
          <pc:sldMk cId="0" sldId="278"/>
        </pc:sldMkLst>
      </pc:sldChg>
      <pc:sldChg chg="delSp modSp del mod chgLayout">
        <pc:chgData name="Gang HAN" userId="e7e25bdc11979f29" providerId="LiveId" clId="{016BAC86-77BE-4F2A-9800-17350FA9CD5E}" dt="2025-07-19T09:07:19.851" v="1247" actId="47"/>
        <pc:sldMkLst>
          <pc:docMk/>
          <pc:sldMk cId="0" sldId="295"/>
        </pc:sldMkLst>
      </pc:sldChg>
      <pc:sldChg chg="addSp delSp modSp new mod ord modClrScheme chgLayout">
        <pc:chgData name="Gang HAN" userId="e7e25bdc11979f29" providerId="LiveId" clId="{016BAC86-77BE-4F2A-9800-17350FA9CD5E}" dt="2025-07-05T10:36:40.258" v="721" actId="20577"/>
        <pc:sldMkLst>
          <pc:docMk/>
          <pc:sldMk cId="3401911476" sldId="296"/>
        </pc:sldMkLst>
        <pc:spChg chg="add mod">
          <ac:chgData name="Gang HAN" userId="e7e25bdc11979f29" providerId="LiveId" clId="{016BAC86-77BE-4F2A-9800-17350FA9CD5E}" dt="2025-07-05T10:36:40.258" v="721" actId="20577"/>
          <ac:spMkLst>
            <pc:docMk/>
            <pc:sldMk cId="3401911476" sldId="296"/>
            <ac:spMk id="6" creationId="{40343EA9-E7BB-37F5-B664-B241FE202D45}"/>
          </ac:spMkLst>
        </pc:spChg>
        <pc:picChg chg="add mod modCrop">
          <ac:chgData name="Gang HAN" userId="e7e25bdc11979f29" providerId="LiveId" clId="{016BAC86-77BE-4F2A-9800-17350FA9CD5E}" dt="2025-07-05T09:48:27.804" v="11" actId="14100"/>
          <ac:picMkLst>
            <pc:docMk/>
            <pc:sldMk cId="3401911476" sldId="296"/>
            <ac:picMk id="5" creationId="{C915EC2B-B105-432C-1B76-864A33A30090}"/>
          </ac:picMkLst>
        </pc:picChg>
      </pc:sldChg>
      <pc:sldChg chg="addSp delSp modSp new mod modClrScheme chgLayout">
        <pc:chgData name="Gang HAN" userId="e7e25bdc11979f29" providerId="LiveId" clId="{016BAC86-77BE-4F2A-9800-17350FA9CD5E}" dt="2025-07-21T17:08:47.050" v="1310" actId="1076"/>
        <pc:sldMkLst>
          <pc:docMk/>
          <pc:sldMk cId="2595639395" sldId="297"/>
        </pc:sldMkLst>
        <pc:spChg chg="add mod">
          <ac:chgData name="Gang HAN" userId="e7e25bdc11979f29" providerId="LiveId" clId="{016BAC86-77BE-4F2A-9800-17350FA9CD5E}" dt="2025-07-21T17:08:47.050" v="1310" actId="1076"/>
          <ac:spMkLst>
            <pc:docMk/>
            <pc:sldMk cId="2595639395" sldId="297"/>
            <ac:spMk id="2" creationId="{5D8B9E34-83B9-45C2-4ED6-EA8E61554F06}"/>
          </ac:spMkLst>
        </pc:spChg>
        <pc:spChg chg="add mod">
          <ac:chgData name="Gang HAN" userId="e7e25bdc11979f29" providerId="LiveId" clId="{016BAC86-77BE-4F2A-9800-17350FA9CD5E}" dt="2025-07-05T11:23:40.214" v="1023" actId="403"/>
          <ac:spMkLst>
            <pc:docMk/>
            <pc:sldMk cId="2595639395" sldId="297"/>
            <ac:spMk id="4" creationId="{823FF704-78E9-9571-79B0-D360CDD53831}"/>
          </ac:spMkLst>
        </pc:spChg>
        <pc:spChg chg="add mod">
          <ac:chgData name="Gang HAN" userId="e7e25bdc11979f29" providerId="LiveId" clId="{016BAC86-77BE-4F2A-9800-17350FA9CD5E}" dt="2025-07-05T11:23:50.723" v="1029"/>
          <ac:spMkLst>
            <pc:docMk/>
            <pc:sldMk cId="2595639395" sldId="297"/>
            <ac:spMk id="7" creationId="{8BE5501F-2AF7-C557-0A51-C4D916E92003}"/>
          </ac:spMkLst>
        </pc:spChg>
        <pc:spChg chg="add">
          <ac:chgData name="Gang HAN" userId="e7e25bdc11979f29" providerId="LiveId" clId="{016BAC86-77BE-4F2A-9800-17350FA9CD5E}" dt="2025-07-05T11:39:03.391" v="1048" actId="11529"/>
          <ac:spMkLst>
            <pc:docMk/>
            <pc:sldMk cId="2595639395" sldId="297"/>
            <ac:spMk id="11" creationId="{6B3318D2-427C-94E9-2CB5-394DA5C1384B}"/>
          </ac:spMkLst>
        </pc:spChg>
        <pc:spChg chg="add mod">
          <ac:chgData name="Gang HAN" userId="e7e25bdc11979f29" providerId="LiveId" clId="{016BAC86-77BE-4F2A-9800-17350FA9CD5E}" dt="2025-07-05T11:39:08.926" v="1050" actId="1076"/>
          <ac:spMkLst>
            <pc:docMk/>
            <pc:sldMk cId="2595639395" sldId="297"/>
            <ac:spMk id="12" creationId="{27E2B377-54B9-8E05-6CEF-72A680603179}"/>
          </ac:spMkLst>
        </pc:spChg>
        <pc:picChg chg="add mod modCrop">
          <ac:chgData name="Gang HAN" userId="e7e25bdc11979f29" providerId="LiveId" clId="{016BAC86-77BE-4F2A-9800-17350FA9CD5E}" dt="2025-07-05T11:23:24.327" v="1012" actId="1076"/>
          <ac:picMkLst>
            <pc:docMk/>
            <pc:sldMk cId="2595639395" sldId="297"/>
            <ac:picMk id="5" creationId="{1B53B4DD-70B3-BC2A-89CC-8EB0A3441379}"/>
          </ac:picMkLst>
        </pc:picChg>
        <pc:picChg chg="add mod modCrop">
          <ac:chgData name="Gang HAN" userId="e7e25bdc11979f29" providerId="LiveId" clId="{016BAC86-77BE-4F2A-9800-17350FA9CD5E}" dt="2025-07-05T11:23:17.885" v="1011" actId="1076"/>
          <ac:picMkLst>
            <pc:docMk/>
            <pc:sldMk cId="2595639395" sldId="297"/>
            <ac:picMk id="6" creationId="{CB0BD452-06A1-EB2B-6C56-418C249E041B}"/>
          </ac:picMkLst>
        </pc:picChg>
        <pc:picChg chg="add mod modCrop">
          <ac:chgData name="Gang HAN" userId="e7e25bdc11979f29" providerId="LiveId" clId="{016BAC86-77BE-4F2A-9800-17350FA9CD5E}" dt="2025-07-05T11:25:14.185" v="1037" actId="1076"/>
          <ac:picMkLst>
            <pc:docMk/>
            <pc:sldMk cId="2595639395" sldId="297"/>
            <ac:picMk id="8" creationId="{3BAE8593-2765-ED54-F7AE-761CBB826D3F}"/>
          </ac:picMkLst>
        </pc:picChg>
        <pc:picChg chg="add mod">
          <ac:chgData name="Gang HAN" userId="e7e25bdc11979f29" providerId="LiveId" clId="{016BAC86-77BE-4F2A-9800-17350FA9CD5E}" dt="2025-07-05T11:32:02.344" v="1040" actId="14100"/>
          <ac:picMkLst>
            <pc:docMk/>
            <pc:sldMk cId="2595639395" sldId="297"/>
            <ac:picMk id="9" creationId="{40817E30-45F7-6368-CA99-ED9EAF35F683}"/>
          </ac:picMkLst>
        </pc:picChg>
        <pc:picChg chg="add mod modCrop">
          <ac:chgData name="Gang HAN" userId="e7e25bdc11979f29" providerId="LiveId" clId="{016BAC86-77BE-4F2A-9800-17350FA9CD5E}" dt="2025-07-05T11:36:16.490" v="1047" actId="1076"/>
          <ac:picMkLst>
            <pc:docMk/>
            <pc:sldMk cId="2595639395" sldId="297"/>
            <ac:picMk id="10" creationId="{3E5C8C8B-416B-4C1B-F124-D9B1B89ECDA8}"/>
          </ac:picMkLst>
        </pc:picChg>
      </pc:sldChg>
      <pc:sldChg chg="addSp delSp modSp new mod modClrScheme chgLayout">
        <pc:chgData name="Gang HAN" userId="e7e25bdc11979f29" providerId="LiveId" clId="{016BAC86-77BE-4F2A-9800-17350FA9CD5E}" dt="2025-07-19T09:03:48.621" v="1239"/>
        <pc:sldMkLst>
          <pc:docMk/>
          <pc:sldMk cId="1925665440" sldId="298"/>
        </pc:sldMkLst>
        <pc:spChg chg="add mod">
          <ac:chgData name="Gang HAN" userId="e7e25bdc11979f29" providerId="LiveId" clId="{016BAC86-77BE-4F2A-9800-17350FA9CD5E}" dt="2025-07-19T09:02:49.132" v="1211" actId="1076"/>
          <ac:spMkLst>
            <pc:docMk/>
            <pc:sldMk cId="1925665440" sldId="298"/>
            <ac:spMk id="2" creationId="{05D80D7A-178F-70FB-DF0C-718A18BE1C20}"/>
          </ac:spMkLst>
        </pc:spChg>
        <pc:spChg chg="add mod">
          <ac:chgData name="Gang HAN" userId="e7e25bdc11979f29" providerId="LiveId" clId="{016BAC86-77BE-4F2A-9800-17350FA9CD5E}" dt="2025-07-19T09:02:49.132" v="1211" actId="1076"/>
          <ac:spMkLst>
            <pc:docMk/>
            <pc:sldMk cId="1925665440" sldId="298"/>
            <ac:spMk id="3" creationId="{03AA1E11-490C-427A-CDE5-713C56B496C7}"/>
          </ac:spMkLst>
        </pc:spChg>
        <pc:spChg chg="add mod">
          <ac:chgData name="Gang HAN" userId="e7e25bdc11979f29" providerId="LiveId" clId="{016BAC86-77BE-4F2A-9800-17350FA9CD5E}" dt="2025-07-19T09:02:49.132" v="1211" actId="1076"/>
          <ac:spMkLst>
            <pc:docMk/>
            <pc:sldMk cId="1925665440" sldId="298"/>
            <ac:spMk id="14" creationId="{9D16A4DE-92FD-C2E6-0568-56B6D45930BE}"/>
          </ac:spMkLst>
        </pc:spChg>
        <pc:spChg chg="add mod">
          <ac:chgData name="Gang HAN" userId="e7e25bdc11979f29" providerId="LiveId" clId="{016BAC86-77BE-4F2A-9800-17350FA9CD5E}" dt="2025-07-19T09:03:39.253" v="1238" actId="113"/>
          <ac:spMkLst>
            <pc:docMk/>
            <pc:sldMk cId="1925665440" sldId="298"/>
            <ac:spMk id="16" creationId="{06941700-C455-CE3E-E2B6-84585C08C35E}"/>
          </ac:spMkLst>
        </pc:spChg>
        <pc:spChg chg="add mod">
          <ac:chgData name="Gang HAN" userId="e7e25bdc11979f29" providerId="LiveId" clId="{016BAC86-77BE-4F2A-9800-17350FA9CD5E}" dt="2025-07-19T09:03:34.039" v="1236" actId="13926"/>
          <ac:spMkLst>
            <pc:docMk/>
            <pc:sldMk cId="1925665440" sldId="298"/>
            <ac:spMk id="17" creationId="{6F517E9A-9A8A-A58F-2193-EC7927655D86}"/>
          </ac:spMkLst>
        </pc:spChg>
        <pc:spChg chg="add mod">
          <ac:chgData name="Gang HAN" userId="e7e25bdc11979f29" providerId="LiveId" clId="{016BAC86-77BE-4F2A-9800-17350FA9CD5E}" dt="2025-07-19T09:03:48.621" v="1239"/>
          <ac:spMkLst>
            <pc:docMk/>
            <pc:sldMk cId="1925665440" sldId="298"/>
            <ac:spMk id="18" creationId="{AD0AA14C-1F0E-C831-98DA-255220147BBE}"/>
          </ac:spMkLst>
        </pc:spChg>
        <pc:grpChg chg="add mod">
          <ac:chgData name="Gang HAN" userId="e7e25bdc11979f29" providerId="LiveId" clId="{016BAC86-77BE-4F2A-9800-17350FA9CD5E}" dt="2025-07-19T09:02:48.574" v="1208" actId="1076"/>
          <ac:grpSpMkLst>
            <pc:docMk/>
            <pc:sldMk cId="1925665440" sldId="298"/>
            <ac:grpSpMk id="8" creationId="{00000000-0008-0000-0100-000049010000}"/>
          </ac:grpSpMkLst>
        </pc:grpChg>
        <pc:picChg chg="add mod">
          <ac:chgData name="Gang HAN" userId="e7e25bdc11979f29" providerId="LiveId" clId="{016BAC86-77BE-4F2A-9800-17350FA9CD5E}" dt="2025-07-19T09:02:49.322" v="1212" actId="1076"/>
          <ac:picMkLst>
            <pc:docMk/>
            <pc:sldMk cId="1925665440" sldId="298"/>
            <ac:picMk id="5" creationId="{00000000-0008-0000-0100-00000A010000}"/>
          </ac:picMkLst>
        </pc:picChg>
        <pc:picChg chg="add mod">
          <ac:chgData name="Gang HAN" userId="e7e25bdc11979f29" providerId="LiveId" clId="{016BAC86-77BE-4F2A-9800-17350FA9CD5E}" dt="2025-07-19T09:02:49.322" v="1212" actId="1076"/>
          <ac:picMkLst>
            <pc:docMk/>
            <pc:sldMk cId="1925665440" sldId="298"/>
            <ac:picMk id="6" creationId="{00000000-0008-0000-0100-00000B010000}"/>
          </ac:picMkLst>
        </pc:picChg>
        <pc:picChg chg="add mod">
          <ac:chgData name="Gang HAN" userId="e7e25bdc11979f29" providerId="LiveId" clId="{016BAC86-77BE-4F2A-9800-17350FA9CD5E}" dt="2025-07-19T09:02:49.322" v="1212" actId="1076"/>
          <ac:picMkLst>
            <pc:docMk/>
            <pc:sldMk cId="1925665440" sldId="298"/>
            <ac:picMk id="7" creationId="{00000000-0008-0000-0100-00000C010000}"/>
          </ac:picMkLst>
        </pc:picChg>
        <pc:picChg chg="add mod">
          <ac:chgData name="Gang HAN" userId="e7e25bdc11979f29" providerId="LiveId" clId="{016BAC86-77BE-4F2A-9800-17350FA9CD5E}" dt="2025-07-05T16:03:38.324" v="1083"/>
          <ac:picMkLst>
            <pc:docMk/>
            <pc:sldMk cId="1925665440" sldId="298"/>
            <ac:picMk id="9" creationId="{00000000-0008-0000-0100-00004A010000}"/>
          </ac:picMkLst>
        </pc:picChg>
        <pc:picChg chg="add mod">
          <ac:chgData name="Gang HAN" userId="e7e25bdc11979f29" providerId="LiveId" clId="{016BAC86-77BE-4F2A-9800-17350FA9CD5E}" dt="2025-07-05T16:03:38.324" v="1083"/>
          <ac:picMkLst>
            <pc:docMk/>
            <pc:sldMk cId="1925665440" sldId="298"/>
            <ac:picMk id="10" creationId="{00000000-0008-0000-0100-00004B010000}"/>
          </ac:picMkLst>
        </pc:picChg>
        <pc:picChg chg="add mod">
          <ac:chgData name="Gang HAN" userId="e7e25bdc11979f29" providerId="LiveId" clId="{016BAC86-77BE-4F2A-9800-17350FA9CD5E}" dt="2025-07-05T16:03:38.324" v="1083"/>
          <ac:picMkLst>
            <pc:docMk/>
            <pc:sldMk cId="1925665440" sldId="298"/>
            <ac:picMk id="11" creationId="{00000000-0008-0000-0100-00004C010000}"/>
          </ac:picMkLst>
        </pc:picChg>
        <pc:picChg chg="add mod">
          <ac:chgData name="Gang HAN" userId="e7e25bdc11979f29" providerId="LiveId" clId="{016BAC86-77BE-4F2A-9800-17350FA9CD5E}" dt="2025-07-19T09:02:49.132" v="1211" actId="1076"/>
          <ac:picMkLst>
            <pc:docMk/>
            <pc:sldMk cId="1925665440" sldId="298"/>
            <ac:picMk id="13" creationId="{5EE08D5C-CFD1-A60F-F25F-9CEC0BC8B549}"/>
          </ac:picMkLst>
        </pc:picChg>
      </pc:sldChg>
      <pc:sldChg chg="del">
        <pc:chgData name="Gang HAN" userId="e7e25bdc11979f29" providerId="LiveId" clId="{016BAC86-77BE-4F2A-9800-17350FA9CD5E}" dt="2025-07-05T09:45:53.926" v="1" actId="47"/>
        <pc:sldMkLst>
          <pc:docMk/>
          <pc:sldMk cId="0" sldId="306"/>
        </pc:sldMkLst>
      </pc:sldChg>
      <pc:sldChg chg="del">
        <pc:chgData name="Gang HAN" userId="e7e25bdc11979f29" providerId="LiveId" clId="{016BAC86-77BE-4F2A-9800-17350FA9CD5E}" dt="2025-07-05T09:45:53.926" v="1" actId="47"/>
        <pc:sldMkLst>
          <pc:docMk/>
          <pc:sldMk cId="0" sldId="310"/>
        </pc:sldMkLst>
      </pc:sldChg>
      <pc:sldChg chg="del">
        <pc:chgData name="Gang HAN" userId="e7e25bdc11979f29" providerId="LiveId" clId="{016BAC86-77BE-4F2A-9800-17350FA9CD5E}" dt="2025-07-05T09:45:53.926" v="1" actId="47"/>
        <pc:sldMkLst>
          <pc:docMk/>
          <pc:sldMk cId="0" sldId="311"/>
        </pc:sldMkLst>
      </pc:sldChg>
      <pc:sldChg chg="del">
        <pc:chgData name="Gang HAN" userId="e7e25bdc11979f29" providerId="LiveId" clId="{016BAC86-77BE-4F2A-9800-17350FA9CD5E}" dt="2025-07-05T09:45:48.506" v="0" actId="47"/>
        <pc:sldMkLst>
          <pc:docMk/>
          <pc:sldMk cId="0" sldId="410"/>
        </pc:sldMkLst>
      </pc:sldChg>
      <pc:sldChg chg="del">
        <pc:chgData name="Gang HAN" userId="e7e25bdc11979f29" providerId="LiveId" clId="{016BAC86-77BE-4F2A-9800-17350FA9CD5E}" dt="2025-07-05T09:45:53.926" v="1" actId="47"/>
        <pc:sldMkLst>
          <pc:docMk/>
          <pc:sldMk cId="3459990123" sldId="860"/>
        </pc:sldMkLst>
      </pc:sldChg>
      <pc:sldChg chg="del">
        <pc:chgData name="Gang HAN" userId="e7e25bdc11979f29" providerId="LiveId" clId="{016BAC86-77BE-4F2A-9800-17350FA9CD5E}" dt="2025-07-05T09:45:53.926" v="1" actId="47"/>
        <pc:sldMkLst>
          <pc:docMk/>
          <pc:sldMk cId="48844393" sldId="872"/>
        </pc:sldMkLst>
      </pc:sldChg>
      <pc:sldChg chg="del">
        <pc:chgData name="Gang HAN" userId="e7e25bdc11979f29" providerId="LiveId" clId="{016BAC86-77BE-4F2A-9800-17350FA9CD5E}" dt="2025-07-05T09:45:53.926" v="1" actId="47"/>
        <pc:sldMkLst>
          <pc:docMk/>
          <pc:sldMk cId="2511407497" sldId="883"/>
        </pc:sldMkLst>
      </pc:sldChg>
      <pc:sldChg chg="del">
        <pc:chgData name="Gang HAN" userId="e7e25bdc11979f29" providerId="LiveId" clId="{016BAC86-77BE-4F2A-9800-17350FA9CD5E}" dt="2025-07-05T09:45:48.506" v="0" actId="47"/>
        <pc:sldMkLst>
          <pc:docMk/>
          <pc:sldMk cId="0" sldId="885"/>
        </pc:sldMkLst>
      </pc:sldChg>
      <pc:sldChg chg="del">
        <pc:chgData name="Gang HAN" userId="e7e25bdc11979f29" providerId="LiveId" clId="{016BAC86-77BE-4F2A-9800-17350FA9CD5E}" dt="2025-07-05T09:45:48.506" v="0" actId="47"/>
        <pc:sldMkLst>
          <pc:docMk/>
          <pc:sldMk cId="0" sldId="886"/>
        </pc:sldMkLst>
      </pc:sldChg>
      <pc:sldChg chg="del">
        <pc:chgData name="Gang HAN" userId="e7e25bdc11979f29" providerId="LiveId" clId="{016BAC86-77BE-4F2A-9800-17350FA9CD5E}" dt="2025-07-05T09:45:48.506" v="0" actId="47"/>
        <pc:sldMkLst>
          <pc:docMk/>
          <pc:sldMk cId="3162656595" sldId="887"/>
        </pc:sldMkLst>
      </pc:sldChg>
      <pc:sldChg chg="del">
        <pc:chgData name="Gang HAN" userId="e7e25bdc11979f29" providerId="LiveId" clId="{016BAC86-77BE-4F2A-9800-17350FA9CD5E}" dt="2025-07-05T09:45:48.506" v="0" actId="47"/>
        <pc:sldMkLst>
          <pc:docMk/>
          <pc:sldMk cId="2390078966" sldId="888"/>
        </pc:sldMkLst>
      </pc:sldChg>
      <pc:sldChg chg="del">
        <pc:chgData name="Gang HAN" userId="e7e25bdc11979f29" providerId="LiveId" clId="{016BAC86-77BE-4F2A-9800-17350FA9CD5E}" dt="2025-07-05T09:45:48.506" v="0" actId="47"/>
        <pc:sldMkLst>
          <pc:docMk/>
          <pc:sldMk cId="3983393177" sldId="889"/>
        </pc:sldMkLst>
      </pc:sldChg>
      <pc:sldChg chg="del">
        <pc:chgData name="Gang HAN" userId="e7e25bdc11979f29" providerId="LiveId" clId="{016BAC86-77BE-4F2A-9800-17350FA9CD5E}" dt="2025-07-05T09:45:48.506" v="0" actId="47"/>
        <pc:sldMkLst>
          <pc:docMk/>
          <pc:sldMk cId="785482304" sldId="89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24906DA-8185-0521-E02E-D2841CF090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5BB8DD9-83F5-38E6-8982-E2257F2712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7739B-7335-40E4-AD12-E0EA34D64399}" type="datetimeFigureOut">
              <a:rPr lang="de-DE" smtClean="0"/>
              <a:t>14.02.2026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A8F8BA4-AB6A-92C8-339D-7853AAB74C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CB58EE-6F5A-3924-9525-4C2DA89B47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D104E-9F39-4264-BE87-6B9E47DE90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429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2026/2/14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zh-CN" dirty="0" err="1"/>
              <a:t>Sustained</a:t>
            </a:r>
            <a:r>
              <a:rPr lang="de-DE" altLang="zh-CN" dirty="0"/>
              <a:t> Growth Smart </a:t>
            </a:r>
            <a:r>
              <a:rPr lang="de-DE" altLang="zh-CN" dirty="0" err="1"/>
              <a:t>Optimization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225FB8-320C-4083-8A3A-856629D1AE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5441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3302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BNM120-DH102 </a:t>
            </a:r>
            <a:r>
              <a:rPr lang="de-DE" dirty="0" err="1"/>
              <a:t>Dijet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8102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540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1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0FDB183-DD33-890A-8FE5-3E56FDD699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8052" y="128137"/>
            <a:ext cx="9324975" cy="4540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TOOL NAME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95958984-4C30-BF5D-F0C2-D9F4C99861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493250" y="845900"/>
            <a:ext cx="2311400" cy="566285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22208B2-4D67-0E73-646F-84502F78F372}"/>
              </a:ext>
            </a:extLst>
          </p:cNvPr>
          <p:cNvSpPr txBox="1"/>
          <p:nvPr userDrawn="1"/>
        </p:nvSpPr>
        <p:spPr>
          <a:xfrm>
            <a:off x="137160" y="6603675"/>
            <a:ext cx="11976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000" b="1" dirty="0"/>
              <a:t>SGSO Technology Europe GmbH   -   info@sgso-europe.com   -   Europark Fichtenhain A13a, 47807 Krefeld, Germany</a:t>
            </a:r>
          </a:p>
        </p:txBody>
      </p:sp>
    </p:spTree>
    <p:extLst>
      <p:ext uri="{BB962C8B-B14F-4D97-AF65-F5344CB8AC3E}">
        <p14:creationId xmlns:p14="http://schemas.microsoft.com/office/powerpoint/2010/main" val="264224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566170" y="6599158"/>
            <a:ext cx="266369" cy="266369"/>
          </a:xfrm>
          <a:prstGeom prst="rect">
            <a:avLst/>
          </a:prstGeom>
          <a:solidFill>
            <a:srgbClr val="0081E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1699355" y="6365195"/>
            <a:ext cx="429370" cy="429370"/>
          </a:xfrm>
          <a:prstGeom prst="rect">
            <a:avLst/>
          </a:prstGeom>
          <a:solidFill>
            <a:srgbClr val="005A9E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noAutofit/>
          </a:bodyPr>
          <a:lstStyle/>
          <a:p>
            <a:pPr marL="0" lvl="0" indent="0" algn="ctr"/>
            <a:endParaRPr lang="en-US" sz="3600" b="1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19917" y="6441381"/>
            <a:ext cx="388247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84D2E29-67F4-44D8-B0E3-F54815B4F12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18376" y="244904"/>
            <a:ext cx="4492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08AC850-8500-FCDA-DBDD-B71AAB81818F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92DA18D-201A-7BE7-A929-71DABEF6A0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H:/LOGO/日进logo/日进 logo（ png）.png日进 logo（ png）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3400" y="375285"/>
            <a:ext cx="2244725" cy="57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6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2026/2/14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444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2026/2/14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3000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892768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E193A4A2-E02E-5259-FB76-6881CF466ECD}"/>
              </a:ext>
            </a:extLst>
          </p:cNvPr>
          <p:cNvSpPr/>
          <p:nvPr userDrawn="1"/>
        </p:nvSpPr>
        <p:spPr>
          <a:xfrm rot="10800000">
            <a:off x="135080" y="6650802"/>
            <a:ext cx="11725315" cy="120342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BF7F7-8FFD-FA72-A6F8-FA989C20A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63115" y="6572473"/>
            <a:ext cx="465770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fld id="{B84D2E29-67F4-44D8-B0E3-F54815B4F1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52" r:id="rId4"/>
    <p:sldLayoutId id="2147483655" r:id="rId5"/>
    <p:sldLayoutId id="2147483656" r:id="rId6"/>
    <p:sldLayoutId id="2147483657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6" Type="http://schemas.openxmlformats.org/officeDocument/2006/relationships/image" Target="../media/image5.jpe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15.xml"/><Relationship Id="rId7" Type="http://schemas.openxmlformats.org/officeDocument/2006/relationships/image" Target="../media/image8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image" Target="../media/image11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6"/>
          <p:cNvSpPr/>
          <p:nvPr/>
        </p:nvSpPr>
        <p:spPr>
          <a:xfrm>
            <a:off x="0" y="0"/>
            <a:ext cx="6539865" cy="6890385"/>
          </a:xfrm>
          <a:custGeom>
            <a:avLst/>
            <a:gdLst>
              <a:gd name="connsiteX0" fmla="*/ 0 w 6270171"/>
              <a:gd name="connsiteY0" fmla="*/ 0 h 6858000"/>
              <a:gd name="connsiteX1" fmla="*/ 6270171 w 6270171"/>
              <a:gd name="connsiteY1" fmla="*/ 0 h 6858000"/>
              <a:gd name="connsiteX2" fmla="*/ 6270171 w 6270171"/>
              <a:gd name="connsiteY2" fmla="*/ 6858000 h 6858000"/>
              <a:gd name="connsiteX3" fmla="*/ 0 w 6270171"/>
              <a:gd name="connsiteY3" fmla="*/ 6858000 h 6858000"/>
              <a:gd name="connsiteX4" fmla="*/ 0 w 6270171"/>
              <a:gd name="connsiteY4" fmla="*/ 0 h 6858000"/>
              <a:gd name="connsiteX0-1" fmla="*/ 0 w 6270171"/>
              <a:gd name="connsiteY0-2" fmla="*/ 0 h 6858000"/>
              <a:gd name="connsiteX1-3" fmla="*/ 6270171 w 6270171"/>
              <a:gd name="connsiteY1-4" fmla="*/ 0 h 6858000"/>
              <a:gd name="connsiteX2-5" fmla="*/ 6255657 w 6270171"/>
              <a:gd name="connsiteY2-6" fmla="*/ 3352800 h 6858000"/>
              <a:gd name="connsiteX3-7" fmla="*/ 6270171 w 6270171"/>
              <a:gd name="connsiteY3-8" fmla="*/ 6858000 h 6858000"/>
              <a:gd name="connsiteX4-9" fmla="*/ 0 w 6270171"/>
              <a:gd name="connsiteY4-10" fmla="*/ 6858000 h 6858000"/>
              <a:gd name="connsiteX5" fmla="*/ 0 w 6270171"/>
              <a:gd name="connsiteY5" fmla="*/ 0 h 6858000"/>
              <a:gd name="connsiteX0-11" fmla="*/ 0 w 6729819"/>
              <a:gd name="connsiteY0-12" fmla="*/ 0 h 6858000"/>
              <a:gd name="connsiteX1-13" fmla="*/ 6270171 w 6729819"/>
              <a:gd name="connsiteY1-14" fmla="*/ 0 h 6858000"/>
              <a:gd name="connsiteX2-15" fmla="*/ 6255657 w 6729819"/>
              <a:gd name="connsiteY2-16" fmla="*/ 3352800 h 6858000"/>
              <a:gd name="connsiteX3-17" fmla="*/ 6270171 w 6729819"/>
              <a:gd name="connsiteY3-18" fmla="*/ 6858000 h 6858000"/>
              <a:gd name="connsiteX4-19" fmla="*/ 0 w 6729819"/>
              <a:gd name="connsiteY4-20" fmla="*/ 6858000 h 6858000"/>
              <a:gd name="connsiteX5-21" fmla="*/ 0 w 6729819"/>
              <a:gd name="connsiteY5-22" fmla="*/ 0 h 6858000"/>
              <a:gd name="connsiteX0-23" fmla="*/ 0 w 6526122"/>
              <a:gd name="connsiteY0-24" fmla="*/ 0 h 6858000"/>
              <a:gd name="connsiteX1-25" fmla="*/ 6270171 w 6526122"/>
              <a:gd name="connsiteY1-26" fmla="*/ 0 h 6858000"/>
              <a:gd name="connsiteX2-27" fmla="*/ 4833257 w 6526122"/>
              <a:gd name="connsiteY2-28" fmla="*/ 3468914 h 6858000"/>
              <a:gd name="connsiteX3-29" fmla="*/ 6270171 w 6526122"/>
              <a:gd name="connsiteY3-30" fmla="*/ 6858000 h 6858000"/>
              <a:gd name="connsiteX4-31" fmla="*/ 0 w 6526122"/>
              <a:gd name="connsiteY4-32" fmla="*/ 6858000 h 6858000"/>
              <a:gd name="connsiteX5-33" fmla="*/ 0 w 6526122"/>
              <a:gd name="connsiteY5-34" fmla="*/ 0 h 6858000"/>
              <a:gd name="connsiteX0-35" fmla="*/ 0 w 6539571"/>
              <a:gd name="connsiteY0-36" fmla="*/ 0 h 6858000"/>
              <a:gd name="connsiteX1-37" fmla="*/ 6270171 w 6539571"/>
              <a:gd name="connsiteY1-38" fmla="*/ 0 h 6858000"/>
              <a:gd name="connsiteX2-39" fmla="*/ 4992914 w 6539571"/>
              <a:gd name="connsiteY2-40" fmla="*/ 3454400 h 6858000"/>
              <a:gd name="connsiteX3-41" fmla="*/ 6270171 w 6539571"/>
              <a:gd name="connsiteY3-42" fmla="*/ 6858000 h 6858000"/>
              <a:gd name="connsiteX4-43" fmla="*/ 0 w 6539571"/>
              <a:gd name="connsiteY4-44" fmla="*/ 6858000 h 6858000"/>
              <a:gd name="connsiteX5-45" fmla="*/ 0 w 6539571"/>
              <a:gd name="connsiteY5-46" fmla="*/ 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6539571" h="6858000">
                <a:moveTo>
                  <a:pt x="0" y="0"/>
                </a:moveTo>
                <a:lnTo>
                  <a:pt x="6270171" y="0"/>
                </a:lnTo>
                <a:cubicBezTo>
                  <a:pt x="7312780" y="558800"/>
                  <a:pt x="4992914" y="2311400"/>
                  <a:pt x="4992914" y="3454400"/>
                </a:cubicBezTo>
                <a:cubicBezTo>
                  <a:pt x="4992914" y="4597400"/>
                  <a:pt x="7312780" y="6273800"/>
                  <a:pt x="6270171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5616335" y="4339786"/>
            <a:ext cx="690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altLang="zh-CN" sz="28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Finishing</a:t>
            </a:r>
            <a:r>
              <a:rPr lang="de-DE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Insert VSB</a:t>
            </a:r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&amp; MSB</a:t>
            </a:r>
            <a:endParaRPr lang="en-US" altLang="zh-CN" sz="2800" b="1" dirty="0">
              <a:solidFill>
                <a:srgbClr val="0065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Title 1"/>
          <p:cNvSpPr txBox="1"/>
          <p:nvPr/>
        </p:nvSpPr>
        <p:spPr>
          <a:xfrm>
            <a:off x="8127786" y="3429000"/>
            <a:ext cx="1627165" cy="1938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pPr marL="0" marR="0" lvl="0" indent="0" algn="di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SGSO Technology</a:t>
            </a:r>
          </a:p>
        </p:txBody>
      </p:sp>
      <p:pic>
        <p:nvPicPr>
          <p:cNvPr id="3" name="Grafik 2" descr="Ein Bild, das Schrift, Logo, Grafiken, Grafikdesign enthält.&#10;&#10;Automatisch generierte Beschreibung">
            <a:extLst>
              <a:ext uri="{FF2B5EF4-FFF2-40B4-BE49-F238E27FC236}">
                <a16:creationId xmlns:a16="http://schemas.microsoft.com/office/drawing/2014/main" id="{5C53FA7B-AF14-9937-5E8B-932D9A2D28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384" y="1433164"/>
            <a:ext cx="5099831" cy="19966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915EC2B-B105-432C-1B76-864A33A300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6" b="1747"/>
          <a:stretch>
            <a:fillRect/>
          </a:stretch>
        </p:blipFill>
        <p:spPr>
          <a:xfrm>
            <a:off x="336499" y="679620"/>
            <a:ext cx="10364452" cy="5968350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40343EA9-E7BB-37F5-B664-B241FE202D45}"/>
              </a:ext>
            </a:extLst>
          </p:cNvPr>
          <p:cNvSpPr txBox="1"/>
          <p:nvPr/>
        </p:nvSpPr>
        <p:spPr>
          <a:xfrm>
            <a:off x="446776" y="123048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Specification (VSB &amp; MSB)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0191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623407" y="1732632"/>
            <a:ext cx="6293485" cy="3486150"/>
          </a:xfrm>
          <a:prstGeom prst="rect">
            <a:avLst/>
          </a:prstGeom>
        </p:spPr>
      </p:pic>
      <p:cxnSp>
        <p:nvCxnSpPr>
          <p:cNvPr id="10" name="直接连接符 9"/>
          <p:cNvCxnSpPr>
            <a:cxnSpLocks/>
          </p:cNvCxnSpPr>
          <p:nvPr/>
        </p:nvCxnSpPr>
        <p:spPr>
          <a:xfrm>
            <a:off x="7252674" y="2628224"/>
            <a:ext cx="1323468" cy="1231036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椭圆 10"/>
          <p:cNvSpPr/>
          <p:nvPr/>
        </p:nvSpPr>
        <p:spPr>
          <a:xfrm>
            <a:off x="8576142" y="3859260"/>
            <a:ext cx="132695" cy="1154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D7C2EA52-9980-CB7D-9962-CE4CA41E0420}"/>
              </a:ext>
            </a:extLst>
          </p:cNvPr>
          <p:cNvGrpSpPr/>
          <p:nvPr/>
        </p:nvGrpSpPr>
        <p:grpSpPr>
          <a:xfrm>
            <a:off x="359405" y="767931"/>
            <a:ext cx="5139352" cy="5718861"/>
            <a:chOff x="-161402" y="465712"/>
            <a:chExt cx="5344278" cy="5946895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-161402" y="465712"/>
              <a:ext cx="5344278" cy="5946895"/>
            </a:xfrm>
            <a:prstGeom prst="rect">
              <a:avLst/>
            </a:prstGeom>
          </p:spPr>
        </p:pic>
        <p:pic>
          <p:nvPicPr>
            <p:cNvPr id="4" name="图片 4">
              <a:extLst>
                <a:ext uri="{FF2B5EF4-FFF2-40B4-BE49-F238E27FC236}">
                  <a16:creationId xmlns:a16="http://schemas.microsoft.com/office/drawing/2014/main" id="{A42FC0F3-D4E3-1749-8878-D379E3D5B0C7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8"/>
            <a:srcRect t="59663" r="24123" b="31232"/>
            <a:stretch>
              <a:fillRect/>
            </a:stretch>
          </p:blipFill>
          <p:spPr>
            <a:xfrm>
              <a:off x="-161402" y="889686"/>
              <a:ext cx="4055056" cy="3645243"/>
            </a:xfrm>
            <a:prstGeom prst="rect">
              <a:avLst/>
            </a:prstGeom>
          </p:spPr>
        </p:pic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71C963D4-1378-0295-700C-29AA0952E257}"/>
              </a:ext>
            </a:extLst>
          </p:cNvPr>
          <p:cNvSpPr txBox="1"/>
          <p:nvPr/>
        </p:nvSpPr>
        <p:spPr>
          <a:xfrm>
            <a:off x="463184" y="997371"/>
            <a:ext cx="412684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Ultra-fine micro-grain substrate offering high hardness and excellent wear resistance.</a:t>
            </a:r>
          </a:p>
          <a:p>
            <a:br>
              <a:rPr lang="en-US" sz="1600" b="1" dirty="0"/>
            </a:br>
            <a:r>
              <a:rPr lang="en-US" sz="1600" b="1" dirty="0"/>
              <a:t>Clamping accuracy is within +/-0.01 mm, and insert itself can reach a maximum R tolerance of +/-0.005 mm.</a:t>
            </a:r>
          </a:p>
          <a:p>
            <a:br>
              <a:rPr lang="en-US" sz="1600" b="1" dirty="0"/>
            </a:br>
            <a:r>
              <a:rPr lang="en-US" sz="1600" b="1" dirty="0"/>
              <a:t>The cutting edge adopts a large S-shaped spiral geometry, which reduces cutting force and vibration while improving the surface finishing quality.</a:t>
            </a:r>
          </a:p>
          <a:p>
            <a:br>
              <a:rPr lang="en-US" sz="1600" b="1" dirty="0"/>
            </a:br>
            <a:r>
              <a:rPr lang="en-US" sz="1600" b="1" dirty="0"/>
              <a:t>Thanks to AHX coating, Insert can maintain stable performance when machining materials with hardness between HRC50–62.</a:t>
            </a:r>
            <a:endParaRPr lang="de-DE" sz="1600" b="1" dirty="0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58D51892-82CD-BBFC-4D60-FEC7F41DBE03}"/>
              </a:ext>
            </a:extLst>
          </p:cNvPr>
          <p:cNvSpPr/>
          <p:nvPr/>
        </p:nvSpPr>
        <p:spPr>
          <a:xfrm>
            <a:off x="247665" y="1089793"/>
            <a:ext cx="168593" cy="16859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CB33F06-FC48-742F-7CB8-BE94D57BE369}"/>
              </a:ext>
            </a:extLst>
          </p:cNvPr>
          <p:cNvSpPr/>
          <p:nvPr/>
        </p:nvSpPr>
        <p:spPr>
          <a:xfrm>
            <a:off x="275108" y="1838558"/>
            <a:ext cx="168593" cy="16859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D0A7FBA8-6C44-8965-2A18-8A89048D0B68}"/>
              </a:ext>
            </a:extLst>
          </p:cNvPr>
          <p:cNvSpPr/>
          <p:nvPr/>
        </p:nvSpPr>
        <p:spPr>
          <a:xfrm>
            <a:off x="288005" y="2795297"/>
            <a:ext cx="168593" cy="16859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2903C650-8197-038A-EC4B-4B1CC80748BC}"/>
              </a:ext>
            </a:extLst>
          </p:cNvPr>
          <p:cNvSpPr/>
          <p:nvPr/>
        </p:nvSpPr>
        <p:spPr>
          <a:xfrm>
            <a:off x="275108" y="3955287"/>
            <a:ext cx="168593" cy="16859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矩形 8">
            <a:extLst>
              <a:ext uri="{FF2B5EF4-FFF2-40B4-BE49-F238E27FC236}">
                <a16:creationId xmlns:a16="http://schemas.microsoft.com/office/drawing/2014/main" id="{698CADD9-DD56-9786-4F9D-5E415E3EEDEC}"/>
              </a:ext>
            </a:extLst>
          </p:cNvPr>
          <p:cNvSpPr/>
          <p:nvPr/>
        </p:nvSpPr>
        <p:spPr>
          <a:xfrm>
            <a:off x="9006037" y="1648335"/>
            <a:ext cx="2646937" cy="92122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rgbClr val="FF0000"/>
                </a:solidFill>
              </a:rPr>
              <a:t>A precision-ground surface ensures high-accuracy clamping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  <p:sp>
        <p:nvSpPr>
          <p:cNvPr id="22" name="矩形 8">
            <a:extLst>
              <a:ext uri="{FF2B5EF4-FFF2-40B4-BE49-F238E27FC236}">
                <a16:creationId xmlns:a16="http://schemas.microsoft.com/office/drawing/2014/main" id="{92952020-CD9B-38FD-4CB4-CB4E1B0F8724}"/>
              </a:ext>
            </a:extLst>
          </p:cNvPr>
          <p:cNvSpPr/>
          <p:nvPr/>
        </p:nvSpPr>
        <p:spPr>
          <a:xfrm>
            <a:off x="9478186" y="4003120"/>
            <a:ext cx="2438706" cy="101526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rgbClr val="FF0000"/>
                </a:solidFill>
              </a:rPr>
              <a:t>Optimized flute geometry guarantee smooth chip evacuation and avoids re-cutting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  <p:sp>
        <p:nvSpPr>
          <p:cNvPr id="23" name="矩形 8">
            <a:extLst>
              <a:ext uri="{FF2B5EF4-FFF2-40B4-BE49-F238E27FC236}">
                <a16:creationId xmlns:a16="http://schemas.microsoft.com/office/drawing/2014/main" id="{4347EB73-FE4B-AF7C-1DD0-0219D49FD664}"/>
              </a:ext>
            </a:extLst>
          </p:cNvPr>
          <p:cNvSpPr/>
          <p:nvPr/>
        </p:nvSpPr>
        <p:spPr>
          <a:xfrm>
            <a:off x="5727186" y="4368518"/>
            <a:ext cx="2438706" cy="131512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rgbClr val="FF0000"/>
                </a:solidFill>
              </a:rPr>
              <a:t>The side cutting edge adopts a teardrop shape, which reduces the contact area between the side edge and the workpiece, thereby decreasing cutting vibration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  <p:sp>
        <p:nvSpPr>
          <p:cNvPr id="27" name="矩形 8">
            <a:extLst>
              <a:ext uri="{FF2B5EF4-FFF2-40B4-BE49-F238E27FC236}">
                <a16:creationId xmlns:a16="http://schemas.microsoft.com/office/drawing/2014/main" id="{9F281D15-85AF-103B-6D5F-2BA26AA9EEF2}"/>
              </a:ext>
            </a:extLst>
          </p:cNvPr>
          <p:cNvSpPr/>
          <p:nvPr/>
        </p:nvSpPr>
        <p:spPr>
          <a:xfrm>
            <a:off x="5824928" y="1683845"/>
            <a:ext cx="2646937" cy="92122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rgbClr val="FF0000"/>
                </a:solidFill>
              </a:rPr>
              <a:t>Chisel geometry combined with sharpness and toughness leads to stable performance in flat face finishing </a:t>
            </a:r>
            <a:endParaRPr lang="zh-CN" altLang="en-US" sz="1400" b="1" dirty="0">
              <a:solidFill>
                <a:srgbClr val="FF0000"/>
              </a:solidFill>
            </a:endParaRPr>
          </a:p>
        </p:txBody>
      </p:sp>
      <p:sp>
        <p:nvSpPr>
          <p:cNvPr id="28" name="TextBox 8">
            <a:extLst>
              <a:ext uri="{FF2B5EF4-FFF2-40B4-BE49-F238E27FC236}">
                <a16:creationId xmlns:a16="http://schemas.microsoft.com/office/drawing/2014/main" id="{EAF7B6B5-3040-AB7A-540D-DF8AAAEC8213}"/>
              </a:ext>
            </a:extLst>
          </p:cNvPr>
          <p:cNvSpPr txBox="1"/>
          <p:nvPr/>
        </p:nvSpPr>
        <p:spPr>
          <a:xfrm>
            <a:off x="446776" y="123048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Features (VSB &amp; MSB)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rcRect l="69581" t="34992" r="4142" b="20130"/>
          <a:stretch>
            <a:fillRect/>
          </a:stretch>
        </p:blipFill>
        <p:spPr>
          <a:xfrm>
            <a:off x="6306557" y="2787948"/>
            <a:ext cx="4777264" cy="3679535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C55D75A8-7ECD-2A00-EDCC-950ABC90A617}"/>
              </a:ext>
            </a:extLst>
          </p:cNvPr>
          <p:cNvSpPr txBox="1"/>
          <p:nvPr/>
        </p:nvSpPr>
        <p:spPr>
          <a:xfrm>
            <a:off x="446776" y="123048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 Story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2">
            <a:extLst>
              <a:ext uri="{FF2B5EF4-FFF2-40B4-BE49-F238E27FC236}">
                <a16:creationId xmlns:a16="http://schemas.microsoft.com/office/drawing/2014/main" id="{04F7C961-7E1E-9961-FF4F-095B63268BB5}"/>
              </a:ext>
            </a:extLst>
          </p:cNvPr>
          <p:cNvSpPr txBox="1"/>
          <p:nvPr/>
        </p:nvSpPr>
        <p:spPr>
          <a:xfrm>
            <a:off x="561952" y="971573"/>
            <a:ext cx="34657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endParaRPr lang="de-DE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R8x2t Ball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nose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1.2379   HRC52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Auto press mold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Emulsion</a:t>
            </a:r>
          </a:p>
          <a:p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12">
            <a:extLst>
              <a:ext uri="{FF2B5EF4-FFF2-40B4-BE49-F238E27FC236}">
                <a16:creationId xmlns:a16="http://schemas.microsoft.com/office/drawing/2014/main" id="{010F9D84-D2B2-2374-5ACA-14B314A601FC}"/>
              </a:ext>
            </a:extLst>
          </p:cNvPr>
          <p:cNvSpPr txBox="1"/>
          <p:nvPr/>
        </p:nvSpPr>
        <p:spPr>
          <a:xfrm>
            <a:off x="3918609" y="971573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30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6000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0,29mm/t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3500mm/min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0,3mm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0,3mm</a:t>
            </a:r>
          </a:p>
        </p:txBody>
      </p:sp>
      <p:pic>
        <p:nvPicPr>
          <p:cNvPr id="9" name="图片 3">
            <a:extLst>
              <a:ext uri="{FF2B5EF4-FFF2-40B4-BE49-F238E27FC236}">
                <a16:creationId xmlns:a16="http://schemas.microsoft.com/office/drawing/2014/main" id="{F9EF9092-D19D-27FB-63BE-114443E1D8E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rcRect l="39495" t="36367" r="31256" b="20125"/>
          <a:stretch>
            <a:fillRect/>
          </a:stretch>
        </p:blipFill>
        <p:spPr>
          <a:xfrm>
            <a:off x="446776" y="2895791"/>
            <a:ext cx="5324355" cy="357169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10FD711-0711-C79A-57B7-A24C9A85BBCA}"/>
              </a:ext>
            </a:extLst>
          </p:cNvPr>
          <p:cNvSpPr txBox="1"/>
          <p:nvPr/>
        </p:nvSpPr>
        <p:spPr>
          <a:xfrm>
            <a:off x="7506605" y="2418616"/>
            <a:ext cx="237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After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360min</a:t>
            </a: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2583659-C1A8-B83E-A6A8-085C451669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38" y="833113"/>
            <a:ext cx="1312576" cy="59027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E06A616A-6C23-DCFD-77F0-80C3DD79B1A7}"/>
              </a:ext>
            </a:extLst>
          </p:cNvPr>
          <p:cNvSpPr txBox="1"/>
          <p:nvPr/>
        </p:nvSpPr>
        <p:spPr>
          <a:xfrm>
            <a:off x="1653437" y="955548"/>
            <a:ext cx="21773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MSB160-9105B</a:t>
            </a: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l="36498" t="22211" b="32548"/>
          <a:stretch>
            <a:fillRect/>
          </a:stretch>
        </p:blipFill>
        <p:spPr>
          <a:xfrm>
            <a:off x="671333" y="2905158"/>
            <a:ext cx="10787547" cy="3437769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6C19605F-3612-2497-B792-BC181EDFD946}"/>
              </a:ext>
            </a:extLst>
          </p:cNvPr>
          <p:cNvSpPr txBox="1"/>
          <p:nvPr/>
        </p:nvSpPr>
        <p:spPr>
          <a:xfrm>
            <a:off x="446776" y="123048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 Story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id="{703AE38D-3C8C-9785-73F1-77580B3D9A58}"/>
              </a:ext>
            </a:extLst>
          </p:cNvPr>
          <p:cNvSpPr txBox="1"/>
          <p:nvPr/>
        </p:nvSpPr>
        <p:spPr>
          <a:xfrm>
            <a:off x="561952" y="971573"/>
            <a:ext cx="34657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endParaRPr lang="de-DE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x2t Ball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nose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1.2379   HRC52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Auto press mold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Emulsion</a:t>
            </a:r>
          </a:p>
          <a:p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文本框 12">
            <a:extLst>
              <a:ext uri="{FF2B5EF4-FFF2-40B4-BE49-F238E27FC236}">
                <a16:creationId xmlns:a16="http://schemas.microsoft.com/office/drawing/2014/main" id="{9E804911-6716-96D4-1C05-B25789F7986A}"/>
              </a:ext>
            </a:extLst>
          </p:cNvPr>
          <p:cNvSpPr txBox="1"/>
          <p:nvPr/>
        </p:nvSpPr>
        <p:spPr>
          <a:xfrm>
            <a:off x="3918609" y="971573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30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000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188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000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1BF8987-823E-CA80-93C2-315DD4BB74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38" y="833113"/>
            <a:ext cx="1312576" cy="59027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1B99CDD5-B4BA-3975-2C00-130C87E6A23A}"/>
              </a:ext>
            </a:extLst>
          </p:cNvPr>
          <p:cNvSpPr txBox="1"/>
          <p:nvPr/>
        </p:nvSpPr>
        <p:spPr>
          <a:xfrm>
            <a:off x="1739935" y="971573"/>
            <a:ext cx="20535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MSB160-9105B</a:t>
            </a: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E38F512-7CF1-F5CD-9025-FF770584856C}"/>
              </a:ext>
            </a:extLst>
          </p:cNvPr>
          <p:cNvSpPr txBox="1"/>
          <p:nvPr/>
        </p:nvSpPr>
        <p:spPr>
          <a:xfrm>
            <a:off x="8493600" y="5078927"/>
            <a:ext cx="26032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highlight>
                  <a:srgbClr val="FFFF00"/>
                </a:highlight>
              </a:rPr>
              <a:t>MSB 160 9105B (720m)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2D1C0CC-3A5E-B17A-E319-2E9A40CA2D72}"/>
              </a:ext>
            </a:extLst>
          </p:cNvPr>
          <p:cNvSpPr txBox="1"/>
          <p:nvPr/>
        </p:nvSpPr>
        <p:spPr>
          <a:xfrm>
            <a:off x="8403456" y="2959595"/>
            <a:ext cx="26032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>
                <a:highlight>
                  <a:srgbClr val="FFFF00"/>
                </a:highlight>
              </a:rPr>
              <a:t>Competitor</a:t>
            </a:r>
            <a:r>
              <a:rPr lang="de-DE" b="1" dirty="0">
                <a:highlight>
                  <a:srgbClr val="FFFF00"/>
                </a:highlight>
              </a:rPr>
              <a:t> (720m)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65" descr="Image_550_61895">
            <a:extLst>
              <a:ext uri="{FF2B5EF4-FFF2-40B4-BE49-F238E27FC236}">
                <a16:creationId xmlns:a16="http://schemas.microsoft.com/office/drawing/2014/main" id="{00000000-0008-0000-0100-00000A01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4750" y="1756814"/>
            <a:ext cx="2859405" cy="1743075"/>
          </a:xfrm>
          <a:prstGeom prst="rect">
            <a:avLst/>
          </a:prstGeom>
        </p:spPr>
      </p:pic>
      <p:pic>
        <p:nvPicPr>
          <p:cNvPr id="6" name="图片 266" descr="Image_548_61893">
            <a:extLst>
              <a:ext uri="{FF2B5EF4-FFF2-40B4-BE49-F238E27FC236}">
                <a16:creationId xmlns:a16="http://schemas.microsoft.com/office/drawing/2014/main" id="{00000000-0008-0000-0100-00000B01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090" y="1756814"/>
            <a:ext cx="2859405" cy="1743075"/>
          </a:xfrm>
          <a:prstGeom prst="rect">
            <a:avLst/>
          </a:prstGeom>
        </p:spPr>
      </p:pic>
      <p:pic>
        <p:nvPicPr>
          <p:cNvPr id="7" name="图片 267" descr="Image_546_61891">
            <a:extLst>
              <a:ext uri="{FF2B5EF4-FFF2-40B4-BE49-F238E27FC236}">
                <a16:creationId xmlns:a16="http://schemas.microsoft.com/office/drawing/2014/main" id="{00000000-0008-0000-0100-00000C01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146"/>
          <a:stretch>
            <a:fillRect/>
          </a:stretch>
        </p:blipFill>
        <p:spPr>
          <a:xfrm>
            <a:off x="6096000" y="1756814"/>
            <a:ext cx="1871345" cy="1743075"/>
          </a:xfrm>
          <a:prstGeom prst="rect">
            <a:avLst/>
          </a:prstGeom>
        </p:spPr>
      </p:pic>
      <p:grpSp>
        <p:nvGrpSpPr>
          <p:cNvPr id="8" name="组合 328">
            <a:extLst>
              <a:ext uri="{FF2B5EF4-FFF2-40B4-BE49-F238E27FC236}">
                <a16:creationId xmlns:a16="http://schemas.microsoft.com/office/drawing/2014/main" id="{00000000-0008-0000-0100-000049010000}"/>
              </a:ext>
            </a:extLst>
          </p:cNvPr>
          <p:cNvGrpSpPr/>
          <p:nvPr/>
        </p:nvGrpSpPr>
        <p:grpSpPr>
          <a:xfrm>
            <a:off x="6050731" y="4468983"/>
            <a:ext cx="5553647" cy="1741149"/>
            <a:chOff x="0" y="1927860"/>
            <a:chExt cx="9720" cy="2835"/>
          </a:xfrm>
        </p:grpSpPr>
        <p:pic>
          <p:nvPicPr>
            <p:cNvPr id="9" name="图片 329" descr="Image_93_64243">
              <a:extLst>
                <a:ext uri="{FF2B5EF4-FFF2-40B4-BE49-F238E27FC236}">
                  <a16:creationId xmlns:a16="http://schemas.microsoft.com/office/drawing/2014/main" id="{00000000-0008-0000-0100-00004A01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9768" r="5358"/>
            <a:stretch>
              <a:fillRect/>
            </a:stretch>
          </p:blipFill>
          <p:spPr>
            <a:xfrm>
              <a:off x="0" y="1927860"/>
              <a:ext cx="3269" cy="2835"/>
            </a:xfrm>
            <a:prstGeom prst="rect">
              <a:avLst/>
            </a:prstGeom>
          </p:spPr>
        </p:pic>
        <p:pic>
          <p:nvPicPr>
            <p:cNvPr id="10" name="图片 330" descr="Image_94_64244">
              <a:extLst>
                <a:ext uri="{FF2B5EF4-FFF2-40B4-BE49-F238E27FC236}">
                  <a16:creationId xmlns:a16="http://schemas.microsoft.com/office/drawing/2014/main" id="{00000000-0008-0000-0100-00004B01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34828"/>
            <a:stretch>
              <a:fillRect/>
            </a:stretch>
          </p:blipFill>
          <p:spPr>
            <a:xfrm>
              <a:off x="3196" y="1927860"/>
              <a:ext cx="3284" cy="2835"/>
            </a:xfrm>
            <a:prstGeom prst="rect">
              <a:avLst/>
            </a:prstGeom>
          </p:spPr>
        </p:pic>
        <p:pic>
          <p:nvPicPr>
            <p:cNvPr id="11" name="图片 331" descr="Image_95_64245">
              <a:extLst>
                <a:ext uri="{FF2B5EF4-FFF2-40B4-BE49-F238E27FC236}">
                  <a16:creationId xmlns:a16="http://schemas.microsoft.com/office/drawing/2014/main" id="{00000000-0008-0000-0100-00004C01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35126"/>
            <a:stretch>
              <a:fillRect/>
            </a:stretch>
          </p:blipFill>
          <p:spPr>
            <a:xfrm>
              <a:off x="6451" y="1927860"/>
              <a:ext cx="3269" cy="2835"/>
            </a:xfrm>
            <a:prstGeom prst="rect">
              <a:avLst/>
            </a:prstGeom>
          </p:spPr>
        </p:pic>
      </p:grpSp>
      <p:sp>
        <p:nvSpPr>
          <p:cNvPr id="2" name="文本框 12">
            <a:extLst>
              <a:ext uri="{FF2B5EF4-FFF2-40B4-BE49-F238E27FC236}">
                <a16:creationId xmlns:a16="http://schemas.microsoft.com/office/drawing/2014/main" id="{05D80D7A-178F-70FB-DF0C-718A18BE1C20}"/>
              </a:ext>
            </a:extLst>
          </p:cNvPr>
          <p:cNvSpPr txBox="1"/>
          <p:nvPr/>
        </p:nvSpPr>
        <p:spPr>
          <a:xfrm>
            <a:off x="262808" y="1663552"/>
            <a:ext cx="34657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endParaRPr lang="de-DE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R8x2t Ball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nose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1.2379   HRC60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Face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Finishing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Airblow</a:t>
            </a:r>
            <a:endParaRPr lang="de-DE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12">
            <a:extLst>
              <a:ext uri="{FF2B5EF4-FFF2-40B4-BE49-F238E27FC236}">
                <a16:creationId xmlns:a16="http://schemas.microsoft.com/office/drawing/2014/main" id="{03AA1E11-490C-427A-CDE5-713C56B496C7}"/>
              </a:ext>
            </a:extLst>
          </p:cNvPr>
          <p:cNvSpPr txBox="1"/>
          <p:nvPr/>
        </p:nvSpPr>
        <p:spPr>
          <a:xfrm>
            <a:off x="3619465" y="1663552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250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5000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0,24mm/t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2400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EE08D5C-CFD1-A60F-F25F-9CEC0BC8B5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94" y="1525092"/>
            <a:ext cx="1312576" cy="59027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D16A4DE-92FD-C2E6-0568-56B6D45930BE}"/>
              </a:ext>
            </a:extLst>
          </p:cNvPr>
          <p:cNvSpPr txBox="1"/>
          <p:nvPr/>
        </p:nvSpPr>
        <p:spPr>
          <a:xfrm>
            <a:off x="1440791" y="1663552"/>
            <a:ext cx="20535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MSB160-9105B</a:t>
            </a: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6941700-C455-CE3E-E2B6-84585C08C35E}"/>
              </a:ext>
            </a:extLst>
          </p:cNvPr>
          <p:cNvSpPr txBox="1"/>
          <p:nvPr/>
        </p:nvSpPr>
        <p:spPr>
          <a:xfrm>
            <a:off x="7825890" y="4099651"/>
            <a:ext cx="3665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 err="1">
                <a:highlight>
                  <a:srgbClr val="FFFF00"/>
                </a:highlight>
              </a:rPr>
              <a:t>Competitor</a:t>
            </a:r>
            <a:r>
              <a:rPr lang="de-DE" b="1" dirty="0">
                <a:highlight>
                  <a:srgbClr val="FFFF00"/>
                </a:highlight>
              </a:rPr>
              <a:t> BNM 160 DH202 (340m)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6F517E9A-9A8A-A58F-2193-EC7927655D86}"/>
              </a:ext>
            </a:extLst>
          </p:cNvPr>
          <p:cNvSpPr txBox="1"/>
          <p:nvPr/>
        </p:nvSpPr>
        <p:spPr>
          <a:xfrm>
            <a:off x="7825890" y="1294220"/>
            <a:ext cx="26032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highlight>
                  <a:srgbClr val="FFFF00"/>
                </a:highlight>
              </a:rPr>
              <a:t>MSB 160 9105B (340m)</a:t>
            </a: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AD0AA14C-1F0E-C831-98DA-255220147BBE}"/>
              </a:ext>
            </a:extLst>
          </p:cNvPr>
          <p:cNvSpPr txBox="1"/>
          <p:nvPr/>
        </p:nvSpPr>
        <p:spPr>
          <a:xfrm>
            <a:off x="446776" y="123048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 Story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2566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23FF704-78E9-9571-79B0-D360CDD53831}"/>
              </a:ext>
            </a:extLst>
          </p:cNvPr>
          <p:cNvSpPr txBox="1"/>
          <p:nvPr/>
        </p:nvSpPr>
        <p:spPr>
          <a:xfrm>
            <a:off x="2997843" y="2002421"/>
            <a:ext cx="9296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sz="3600" b="1" dirty="0"/>
              <a:t>VSB</a:t>
            </a:r>
            <a:endParaRPr lang="de-DE" sz="3600" b="1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B53B4DD-70B3-BC2A-89CC-8EB0A34413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010" r="86706" b="70779"/>
          <a:stretch>
            <a:fillRect/>
          </a:stretch>
        </p:blipFill>
        <p:spPr>
          <a:xfrm>
            <a:off x="394647" y="1238491"/>
            <a:ext cx="2227990" cy="175935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B0BD452-06A1-EB2B-6C56-418C249E04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2544" r="86706" b="18470"/>
          <a:stretch>
            <a:fillRect/>
          </a:stretch>
        </p:blipFill>
        <p:spPr>
          <a:xfrm>
            <a:off x="524473" y="4103226"/>
            <a:ext cx="1968338" cy="1620455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BE5501F-2AF7-C557-0A51-C4D916E92003}"/>
              </a:ext>
            </a:extLst>
          </p:cNvPr>
          <p:cNvSpPr txBox="1"/>
          <p:nvPr/>
        </p:nvSpPr>
        <p:spPr>
          <a:xfrm>
            <a:off x="2997843" y="4687748"/>
            <a:ext cx="1064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sz="3600" b="1" dirty="0"/>
              <a:t>MSB</a:t>
            </a:r>
            <a:endParaRPr lang="de-DE" sz="3600" b="1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BAE8593-2765-ED54-F7AE-761CBB826D3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906" r="17986"/>
          <a:stretch>
            <a:fillRect/>
          </a:stretch>
        </p:blipFill>
        <p:spPr>
          <a:xfrm>
            <a:off x="6042139" y="1362106"/>
            <a:ext cx="1751635" cy="155580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0817E30-45F7-6368-CA99-ED9EAF35F6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2139" y="4687749"/>
            <a:ext cx="1968338" cy="61944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E5C8C8B-416B-4C1B-F124-D9B1B89ECD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4241" t="24775" r="8386" b="34831"/>
          <a:stretch>
            <a:fillRect/>
          </a:stretch>
        </p:blipFill>
        <p:spPr>
          <a:xfrm>
            <a:off x="8461094" y="4719681"/>
            <a:ext cx="1894564" cy="555584"/>
          </a:xfrm>
          <a:prstGeom prst="rect">
            <a:avLst/>
          </a:prstGeom>
        </p:spPr>
      </p:pic>
      <p:sp>
        <p:nvSpPr>
          <p:cNvPr id="11" name="Pfeil: nach rechts 10">
            <a:extLst>
              <a:ext uri="{FF2B5EF4-FFF2-40B4-BE49-F238E27FC236}">
                <a16:creationId xmlns:a16="http://schemas.microsoft.com/office/drawing/2014/main" id="{6B3318D2-427C-94E9-2CB5-394DA5C1384B}"/>
              </a:ext>
            </a:extLst>
          </p:cNvPr>
          <p:cNvSpPr/>
          <p:nvPr/>
        </p:nvSpPr>
        <p:spPr>
          <a:xfrm>
            <a:off x="4421529" y="2002421"/>
            <a:ext cx="929678" cy="53243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27E2B377-54B9-8E05-6CEF-72A680603179}"/>
              </a:ext>
            </a:extLst>
          </p:cNvPr>
          <p:cNvSpPr/>
          <p:nvPr/>
        </p:nvSpPr>
        <p:spPr>
          <a:xfrm>
            <a:off x="4567590" y="4744695"/>
            <a:ext cx="929678" cy="53243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5D8B9E34-83B9-45C2-4ED6-EA8E61554F06}"/>
              </a:ext>
            </a:extLst>
          </p:cNvPr>
          <p:cNvSpPr txBox="1"/>
          <p:nvPr/>
        </p:nvSpPr>
        <p:spPr>
          <a:xfrm>
            <a:off x="224354" y="209249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Replacable</a:t>
            </a:r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Insert on the holder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32142431-D7B7-E0C2-212B-F7D68BB27978}"/>
              </a:ext>
            </a:extLst>
          </p:cNvPr>
          <p:cNvSpPr txBox="1"/>
          <p:nvPr/>
        </p:nvSpPr>
        <p:spPr>
          <a:xfrm>
            <a:off x="4061179" y="1323866"/>
            <a:ext cx="1928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on holder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0C56C89E-A209-924C-20E8-65539754E61F}"/>
              </a:ext>
            </a:extLst>
          </p:cNvPr>
          <p:cNvSpPr txBox="1"/>
          <p:nvPr/>
        </p:nvSpPr>
        <p:spPr>
          <a:xfrm>
            <a:off x="4037197" y="4123090"/>
            <a:ext cx="1928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on holder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9563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KSO_WPP_MARK_KEY" val="4946631c-d01a-4090-aeca-af5cf46f4a47"/>
  <p:tag name="COMMONDATA" val="eyJoZGlkIjoiOWNjMGY5YmRjZmIzODBiODg0YjJkMzBmNmZmM2RkZj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KRBZtSHR3OuSJzhCtKm3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337</Words>
  <Application>Microsoft Office PowerPoint</Application>
  <PresentationFormat>Widescreen</PresentationFormat>
  <Paragraphs>71</Paragraphs>
  <Slides>7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微软雅黑</vt:lpstr>
      <vt:lpstr>等线</vt:lpstr>
      <vt:lpstr>Aptos</vt:lpstr>
      <vt:lpstr>Arial</vt:lpstr>
      <vt:lpstr>Calibri</vt:lpstr>
      <vt:lpstr>自定义设计方案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紫色渐变商务</dc:title>
  <dc:creator>第一PPT</dc:creator>
  <cp:keywords>www.1ppt.com</cp:keywords>
  <dc:description>www.1ppt.com</dc:description>
  <cp:lastModifiedBy>Gang HAN</cp:lastModifiedBy>
  <cp:revision>393</cp:revision>
  <dcterms:created xsi:type="dcterms:W3CDTF">2019-03-29T12:25:00Z</dcterms:created>
  <dcterms:modified xsi:type="dcterms:W3CDTF">2026-02-14T13:28:02Z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708C4AFE793344F49842EC47DDF9390C_13</vt:lpwstr>
  </property>
  <property fmtid="{D5CDD505-2E9C-101B-9397-08002B2CF9AE}" pid="3" name="KSOProductBuildVer">
    <vt:lpwstr>2052-12.1.0.16417</vt:lpwstr>
  </property>
</Properties>
</file>